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715"/>
  </p:normalViewPr>
  <p:slideViewPr>
    <p:cSldViewPr>
      <p:cViewPr varScale="1">
        <p:scale>
          <a:sx n="118" d="100"/>
          <a:sy n="118" d="100"/>
        </p:scale>
        <p:origin x="1720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7874D-5988-E446-B2CC-1740D3F0A399}" type="datetimeFigureOut">
              <a:rPr lang="en-US" smtClean="0"/>
              <a:t>1/5/23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23CF2-4163-9243-9678-9315B537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4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3CF2-4163-9243-9678-9315B537E18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6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5652770" cy="117475"/>
          </a:xfrm>
          <a:custGeom>
            <a:avLst/>
            <a:gdLst/>
            <a:ahLst/>
            <a:cxnLst/>
            <a:rect l="l" t="t" r="r" b="b"/>
            <a:pathLst>
              <a:path w="5652770" h="117475">
                <a:moveTo>
                  <a:pt x="0" y="117348"/>
                </a:moveTo>
                <a:lnTo>
                  <a:pt x="5652516" y="117348"/>
                </a:lnTo>
                <a:lnTo>
                  <a:pt x="5652516" y="0"/>
                </a:lnTo>
                <a:lnTo>
                  <a:pt x="0" y="0"/>
                </a:lnTo>
                <a:lnTo>
                  <a:pt x="0" y="117348"/>
                </a:lnTo>
                <a:close/>
              </a:path>
            </a:pathLst>
          </a:custGeom>
          <a:solidFill>
            <a:srgbClr val="FF0066">
              <a:alpha val="6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636264" y="0"/>
            <a:ext cx="5507990" cy="117475"/>
          </a:xfrm>
          <a:custGeom>
            <a:avLst/>
            <a:gdLst/>
            <a:ahLst/>
            <a:cxnLst/>
            <a:rect l="l" t="t" r="r" b="b"/>
            <a:pathLst>
              <a:path w="5507990" h="117475">
                <a:moveTo>
                  <a:pt x="0" y="117348"/>
                </a:moveTo>
                <a:lnTo>
                  <a:pt x="5507736" y="117348"/>
                </a:lnTo>
                <a:lnTo>
                  <a:pt x="5507736" y="0"/>
                </a:lnTo>
                <a:lnTo>
                  <a:pt x="0" y="0"/>
                </a:lnTo>
                <a:lnTo>
                  <a:pt x="0" y="117348"/>
                </a:lnTo>
                <a:close/>
              </a:path>
            </a:pathLst>
          </a:custGeom>
          <a:solidFill>
            <a:srgbClr val="E36C09">
              <a:alpha val="6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17347"/>
            <a:ext cx="9144000" cy="763905"/>
          </a:xfrm>
          <a:custGeom>
            <a:avLst/>
            <a:gdLst/>
            <a:ahLst/>
            <a:cxnLst/>
            <a:rect l="l" t="t" r="r" b="b"/>
            <a:pathLst>
              <a:path w="9144000" h="763905">
                <a:moveTo>
                  <a:pt x="9144000" y="0"/>
                </a:moveTo>
                <a:lnTo>
                  <a:pt x="0" y="0"/>
                </a:lnTo>
                <a:lnTo>
                  <a:pt x="0" y="763524"/>
                </a:lnTo>
                <a:lnTo>
                  <a:pt x="9144000" y="763524"/>
                </a:lnTo>
                <a:lnTo>
                  <a:pt x="9144000" y="0"/>
                </a:lnTo>
                <a:close/>
              </a:path>
            </a:pathLst>
          </a:custGeom>
          <a:solidFill>
            <a:srgbClr val="404040">
              <a:alpha val="8784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55803" y="1239139"/>
            <a:ext cx="4097654" cy="4783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346319" y="2377521"/>
            <a:ext cx="3155950" cy="3867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492" y="254474"/>
            <a:ext cx="5079204" cy="596500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716779" y="722375"/>
            <a:ext cx="3889375" cy="791210"/>
          </a:xfrm>
          <a:custGeom>
            <a:avLst/>
            <a:gdLst/>
            <a:ahLst/>
            <a:cxnLst/>
            <a:rect l="l" t="t" r="r" b="b"/>
            <a:pathLst>
              <a:path w="3889375" h="791210">
                <a:moveTo>
                  <a:pt x="3493770" y="0"/>
                </a:moveTo>
                <a:lnTo>
                  <a:pt x="0" y="0"/>
                </a:lnTo>
                <a:lnTo>
                  <a:pt x="0" y="790956"/>
                </a:lnTo>
                <a:lnTo>
                  <a:pt x="3493770" y="790956"/>
                </a:lnTo>
                <a:lnTo>
                  <a:pt x="3889248" y="395477"/>
                </a:lnTo>
                <a:lnTo>
                  <a:pt x="3493770" y="0"/>
                </a:lnTo>
                <a:close/>
              </a:path>
            </a:pathLst>
          </a:custGeom>
          <a:solidFill>
            <a:srgbClr val="85DAD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40323" y="783336"/>
            <a:ext cx="2072639" cy="89916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4716779" y="1725167"/>
            <a:ext cx="3889375" cy="792480"/>
          </a:xfrm>
          <a:custGeom>
            <a:avLst/>
            <a:gdLst/>
            <a:ahLst/>
            <a:cxnLst/>
            <a:rect l="l" t="t" r="r" b="b"/>
            <a:pathLst>
              <a:path w="3889375" h="792480">
                <a:moveTo>
                  <a:pt x="3493008" y="0"/>
                </a:moveTo>
                <a:lnTo>
                  <a:pt x="0" y="0"/>
                </a:lnTo>
                <a:lnTo>
                  <a:pt x="0" y="792480"/>
                </a:lnTo>
                <a:lnTo>
                  <a:pt x="3493008" y="792480"/>
                </a:lnTo>
                <a:lnTo>
                  <a:pt x="3889248" y="396240"/>
                </a:lnTo>
                <a:lnTo>
                  <a:pt x="3493008" y="0"/>
                </a:lnTo>
                <a:close/>
              </a:path>
            </a:pathLst>
          </a:custGeom>
          <a:solidFill>
            <a:srgbClr val="D6FF4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91328" y="1757172"/>
            <a:ext cx="2343912" cy="899160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4716779" y="2732531"/>
            <a:ext cx="3889375" cy="792480"/>
          </a:xfrm>
          <a:custGeom>
            <a:avLst/>
            <a:gdLst/>
            <a:ahLst/>
            <a:cxnLst/>
            <a:rect l="l" t="t" r="r" b="b"/>
            <a:pathLst>
              <a:path w="3889375" h="792479">
                <a:moveTo>
                  <a:pt x="3493008" y="0"/>
                </a:moveTo>
                <a:lnTo>
                  <a:pt x="0" y="0"/>
                </a:lnTo>
                <a:lnTo>
                  <a:pt x="0" y="792479"/>
                </a:lnTo>
                <a:lnTo>
                  <a:pt x="3493008" y="792479"/>
                </a:lnTo>
                <a:lnTo>
                  <a:pt x="3889248" y="396239"/>
                </a:lnTo>
                <a:lnTo>
                  <a:pt x="3493008" y="0"/>
                </a:lnTo>
                <a:close/>
              </a:path>
            </a:pathLst>
          </a:custGeom>
          <a:solidFill>
            <a:srgbClr val="F4FC48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68467" y="2717292"/>
            <a:ext cx="3157728" cy="899160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4754879" y="4753356"/>
            <a:ext cx="3889375" cy="791210"/>
          </a:xfrm>
          <a:custGeom>
            <a:avLst/>
            <a:gdLst/>
            <a:ahLst/>
            <a:cxnLst/>
            <a:rect l="l" t="t" r="r" b="b"/>
            <a:pathLst>
              <a:path w="3889375" h="791210">
                <a:moveTo>
                  <a:pt x="3493770" y="0"/>
                </a:moveTo>
                <a:lnTo>
                  <a:pt x="0" y="0"/>
                </a:lnTo>
                <a:lnTo>
                  <a:pt x="0" y="790956"/>
                </a:lnTo>
                <a:lnTo>
                  <a:pt x="3493770" y="790956"/>
                </a:lnTo>
                <a:lnTo>
                  <a:pt x="3889248" y="395478"/>
                </a:lnTo>
                <a:lnTo>
                  <a:pt x="3493770" y="0"/>
                </a:lnTo>
                <a:close/>
              </a:path>
            </a:pathLst>
          </a:custGeom>
          <a:solidFill>
            <a:srgbClr val="FF7CB4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99532" y="4701539"/>
            <a:ext cx="2410967" cy="899160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7240" y="2482596"/>
            <a:ext cx="3761232" cy="1191767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4754880" y="3742943"/>
            <a:ext cx="3889375" cy="791210"/>
          </a:xfrm>
          <a:custGeom>
            <a:avLst/>
            <a:gdLst/>
            <a:ahLst/>
            <a:cxnLst/>
            <a:rect l="l" t="t" r="r" b="b"/>
            <a:pathLst>
              <a:path w="3889375" h="791210">
                <a:moveTo>
                  <a:pt x="3889248" y="395478"/>
                </a:moveTo>
                <a:lnTo>
                  <a:pt x="3493770" y="0"/>
                </a:lnTo>
                <a:lnTo>
                  <a:pt x="0" y="0"/>
                </a:lnTo>
                <a:lnTo>
                  <a:pt x="0" y="790956"/>
                </a:lnTo>
                <a:lnTo>
                  <a:pt x="3493770" y="790956"/>
                </a:lnTo>
                <a:lnTo>
                  <a:pt x="3889248" y="395478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63896" y="3720083"/>
            <a:ext cx="2682240" cy="89915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811" y="0"/>
            <a:ext cx="9124187" cy="908303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43255"/>
            <a:ext cx="9144000" cy="765175"/>
          </a:xfrm>
          <a:custGeom>
            <a:avLst/>
            <a:gdLst/>
            <a:ahLst/>
            <a:cxnLst/>
            <a:rect l="l" t="t" r="r" b="b"/>
            <a:pathLst>
              <a:path w="9144000" h="765175">
                <a:moveTo>
                  <a:pt x="9144000" y="0"/>
                </a:moveTo>
                <a:lnTo>
                  <a:pt x="0" y="0"/>
                </a:lnTo>
                <a:lnTo>
                  <a:pt x="0" y="765048"/>
                </a:lnTo>
                <a:lnTo>
                  <a:pt x="9144000" y="765048"/>
                </a:lnTo>
                <a:lnTo>
                  <a:pt x="9144000" y="0"/>
                </a:lnTo>
                <a:close/>
              </a:path>
            </a:pathLst>
          </a:custGeom>
          <a:solidFill>
            <a:srgbClr val="404040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7613" y="260604"/>
            <a:ext cx="8208772" cy="585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7214" y="1695957"/>
            <a:ext cx="8012430" cy="4331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77681" y="6461252"/>
            <a:ext cx="276225" cy="241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9" Type="http://schemas.openxmlformats.org/officeDocument/2006/relationships/image" Target="../media/image123.png"/><Relationship Id="rId21" Type="http://schemas.openxmlformats.org/officeDocument/2006/relationships/image" Target="../media/image105.png"/><Relationship Id="rId34" Type="http://schemas.openxmlformats.org/officeDocument/2006/relationships/image" Target="../media/image118.png"/><Relationship Id="rId42" Type="http://schemas.openxmlformats.org/officeDocument/2006/relationships/image" Target="../media/image126.png"/><Relationship Id="rId47" Type="http://schemas.openxmlformats.org/officeDocument/2006/relationships/image" Target="../media/image131.png"/><Relationship Id="rId50" Type="http://schemas.openxmlformats.org/officeDocument/2006/relationships/image" Target="../media/image134.png"/><Relationship Id="rId55" Type="http://schemas.openxmlformats.org/officeDocument/2006/relationships/image" Target="../media/image139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6" Type="http://schemas.openxmlformats.org/officeDocument/2006/relationships/image" Target="../media/image100.png"/><Relationship Id="rId29" Type="http://schemas.openxmlformats.org/officeDocument/2006/relationships/image" Target="../media/image113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32" Type="http://schemas.openxmlformats.org/officeDocument/2006/relationships/image" Target="../media/image116.png"/><Relationship Id="rId37" Type="http://schemas.openxmlformats.org/officeDocument/2006/relationships/image" Target="../media/image121.png"/><Relationship Id="rId40" Type="http://schemas.openxmlformats.org/officeDocument/2006/relationships/image" Target="../media/image124.png"/><Relationship Id="rId45" Type="http://schemas.openxmlformats.org/officeDocument/2006/relationships/image" Target="../media/image129.png"/><Relationship Id="rId53" Type="http://schemas.openxmlformats.org/officeDocument/2006/relationships/image" Target="../media/image137.png"/><Relationship Id="rId58" Type="http://schemas.openxmlformats.org/officeDocument/2006/relationships/image" Target="../media/image142.jpg"/><Relationship Id="rId5" Type="http://schemas.openxmlformats.org/officeDocument/2006/relationships/image" Target="../media/image89.png"/><Relationship Id="rId19" Type="http://schemas.openxmlformats.org/officeDocument/2006/relationships/image" Target="../media/image103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Relationship Id="rId35" Type="http://schemas.openxmlformats.org/officeDocument/2006/relationships/image" Target="../media/image119.png"/><Relationship Id="rId43" Type="http://schemas.openxmlformats.org/officeDocument/2006/relationships/image" Target="../media/image127.png"/><Relationship Id="rId48" Type="http://schemas.openxmlformats.org/officeDocument/2006/relationships/image" Target="../media/image132.png"/><Relationship Id="rId56" Type="http://schemas.openxmlformats.org/officeDocument/2006/relationships/image" Target="../media/image140.jpg"/><Relationship Id="rId8" Type="http://schemas.openxmlformats.org/officeDocument/2006/relationships/image" Target="../media/image92.png"/><Relationship Id="rId51" Type="http://schemas.openxmlformats.org/officeDocument/2006/relationships/image" Target="../media/image135.png"/><Relationship Id="rId3" Type="http://schemas.openxmlformats.org/officeDocument/2006/relationships/image" Target="../media/image87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33" Type="http://schemas.openxmlformats.org/officeDocument/2006/relationships/image" Target="../media/image117.png"/><Relationship Id="rId38" Type="http://schemas.openxmlformats.org/officeDocument/2006/relationships/image" Target="../media/image122.png"/><Relationship Id="rId46" Type="http://schemas.openxmlformats.org/officeDocument/2006/relationships/image" Target="../media/image130.png"/><Relationship Id="rId59" Type="http://schemas.openxmlformats.org/officeDocument/2006/relationships/image" Target="../media/image1.jpg"/><Relationship Id="rId20" Type="http://schemas.openxmlformats.org/officeDocument/2006/relationships/image" Target="../media/image104.png"/><Relationship Id="rId41" Type="http://schemas.openxmlformats.org/officeDocument/2006/relationships/image" Target="../media/image125.png"/><Relationship Id="rId54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28" Type="http://schemas.openxmlformats.org/officeDocument/2006/relationships/image" Target="../media/image112.png"/><Relationship Id="rId36" Type="http://schemas.openxmlformats.org/officeDocument/2006/relationships/image" Target="../media/image120.png"/><Relationship Id="rId49" Type="http://schemas.openxmlformats.org/officeDocument/2006/relationships/image" Target="../media/image133.png"/><Relationship Id="rId57" Type="http://schemas.openxmlformats.org/officeDocument/2006/relationships/image" Target="../media/image141.jpg"/><Relationship Id="rId10" Type="http://schemas.openxmlformats.org/officeDocument/2006/relationships/image" Target="../media/image94.png"/><Relationship Id="rId31" Type="http://schemas.openxmlformats.org/officeDocument/2006/relationships/image" Target="../media/image115.png"/><Relationship Id="rId44" Type="http://schemas.openxmlformats.org/officeDocument/2006/relationships/image" Target="../media/image128.png"/><Relationship Id="rId52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74.png"/><Relationship Id="rId3" Type="http://schemas.openxmlformats.org/officeDocument/2006/relationships/image" Target="../media/image66.png"/><Relationship Id="rId7" Type="http://schemas.openxmlformats.org/officeDocument/2006/relationships/image" Target="../media/image159.png"/><Relationship Id="rId12" Type="http://schemas.openxmlformats.org/officeDocument/2006/relationships/image" Target="../media/image1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161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158.png"/><Relationship Id="rId9" Type="http://schemas.openxmlformats.org/officeDocument/2006/relationships/image" Target="../media/image7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419" y="1196339"/>
            <a:ext cx="6804659" cy="48691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4370" y="510285"/>
            <a:ext cx="48926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0F243E"/>
                </a:solidFill>
                <a:latin typeface="Gabriola"/>
                <a:cs typeface="Gabriola"/>
              </a:rPr>
              <a:t>Directing</a:t>
            </a:r>
            <a:r>
              <a:rPr sz="4800" spc="-45" dirty="0">
                <a:solidFill>
                  <a:srgbClr val="0F243E"/>
                </a:solidFill>
                <a:latin typeface="Gabriola"/>
                <a:cs typeface="Gabriola"/>
              </a:rPr>
              <a:t> </a:t>
            </a:r>
            <a:r>
              <a:rPr sz="4800" dirty="0">
                <a:solidFill>
                  <a:srgbClr val="0F243E"/>
                </a:solidFill>
                <a:latin typeface="Gabriola"/>
                <a:cs typeface="Gabriola"/>
              </a:rPr>
              <a:t>and</a:t>
            </a:r>
            <a:r>
              <a:rPr sz="4800" spc="-40" dirty="0">
                <a:solidFill>
                  <a:srgbClr val="0F243E"/>
                </a:solidFill>
                <a:latin typeface="Gabriola"/>
                <a:cs typeface="Gabriola"/>
              </a:rPr>
              <a:t> </a:t>
            </a:r>
            <a:r>
              <a:rPr sz="4800" spc="-5" dirty="0">
                <a:solidFill>
                  <a:srgbClr val="0F243E"/>
                </a:solidFill>
                <a:latin typeface="Gabriola"/>
                <a:cs typeface="Gabriola"/>
              </a:rPr>
              <a:t>Controlling</a:t>
            </a:r>
            <a:endParaRPr sz="4800">
              <a:latin typeface="Gabriola"/>
              <a:cs typeface="Gabriol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79281" y="6464909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4023" y="5630093"/>
            <a:ext cx="40227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Times New Roman"/>
                <a:cs typeface="Times New Roman"/>
              </a:rPr>
              <a:t>Dr. Rajeev Kumar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Democratic</a:t>
            </a:r>
            <a:r>
              <a:rPr spc="-50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dirty="0"/>
              <a:t>Participative</a:t>
            </a:r>
            <a:r>
              <a:rPr spc="-35" dirty="0"/>
              <a:t> </a:t>
            </a:r>
            <a:r>
              <a:rPr dirty="0"/>
              <a:t>Style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979166" y="2473198"/>
            <a:ext cx="5985510" cy="2763520"/>
            <a:chOff x="2979166" y="2473198"/>
            <a:chExt cx="5985510" cy="2763520"/>
          </a:xfrm>
        </p:grpSpPr>
        <p:sp>
          <p:nvSpPr>
            <p:cNvPr id="5" name="object 5"/>
            <p:cNvSpPr/>
            <p:nvPr/>
          </p:nvSpPr>
          <p:spPr>
            <a:xfrm>
              <a:off x="2989326" y="2483358"/>
              <a:ext cx="5965190" cy="2743200"/>
            </a:xfrm>
            <a:custGeom>
              <a:avLst/>
              <a:gdLst/>
              <a:ahLst/>
              <a:cxnLst/>
              <a:rect l="l" t="t" r="r" b="b"/>
              <a:pathLst>
                <a:path w="5965190" h="2743200">
                  <a:moveTo>
                    <a:pt x="5939663" y="0"/>
                  </a:moveTo>
                  <a:lnTo>
                    <a:pt x="25273" y="0"/>
                  </a:lnTo>
                  <a:lnTo>
                    <a:pt x="15430" y="1984"/>
                  </a:lnTo>
                  <a:lnTo>
                    <a:pt x="7397" y="7397"/>
                  </a:lnTo>
                  <a:lnTo>
                    <a:pt x="1984" y="15430"/>
                  </a:lnTo>
                  <a:lnTo>
                    <a:pt x="0" y="25272"/>
                  </a:lnTo>
                  <a:lnTo>
                    <a:pt x="0" y="2717927"/>
                  </a:lnTo>
                  <a:lnTo>
                    <a:pt x="1984" y="2727769"/>
                  </a:lnTo>
                  <a:lnTo>
                    <a:pt x="7397" y="2735802"/>
                  </a:lnTo>
                  <a:lnTo>
                    <a:pt x="15430" y="2741215"/>
                  </a:lnTo>
                  <a:lnTo>
                    <a:pt x="25273" y="2743199"/>
                  </a:lnTo>
                  <a:lnTo>
                    <a:pt x="5939663" y="2743199"/>
                  </a:lnTo>
                  <a:lnTo>
                    <a:pt x="5949505" y="2741215"/>
                  </a:lnTo>
                  <a:lnTo>
                    <a:pt x="5957538" y="2735802"/>
                  </a:lnTo>
                  <a:lnTo>
                    <a:pt x="5962951" y="2727769"/>
                  </a:lnTo>
                  <a:lnTo>
                    <a:pt x="5964935" y="2717927"/>
                  </a:lnTo>
                  <a:lnTo>
                    <a:pt x="5964935" y="25272"/>
                  </a:lnTo>
                  <a:lnTo>
                    <a:pt x="5962951" y="15430"/>
                  </a:lnTo>
                  <a:lnTo>
                    <a:pt x="5957538" y="7397"/>
                  </a:lnTo>
                  <a:lnTo>
                    <a:pt x="5949505" y="1984"/>
                  </a:lnTo>
                  <a:lnTo>
                    <a:pt x="5939663" y="0"/>
                  </a:lnTo>
                  <a:close/>
                </a:path>
              </a:pathLst>
            </a:custGeom>
            <a:solidFill>
              <a:srgbClr val="B7DEE8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9326" y="2483358"/>
              <a:ext cx="5965190" cy="2743200"/>
            </a:xfrm>
            <a:custGeom>
              <a:avLst/>
              <a:gdLst/>
              <a:ahLst/>
              <a:cxnLst/>
              <a:rect l="l" t="t" r="r" b="b"/>
              <a:pathLst>
                <a:path w="5965190" h="2743200">
                  <a:moveTo>
                    <a:pt x="0" y="25272"/>
                  </a:moveTo>
                  <a:lnTo>
                    <a:pt x="1984" y="15430"/>
                  </a:lnTo>
                  <a:lnTo>
                    <a:pt x="7397" y="7397"/>
                  </a:lnTo>
                  <a:lnTo>
                    <a:pt x="15430" y="1984"/>
                  </a:lnTo>
                  <a:lnTo>
                    <a:pt x="25273" y="0"/>
                  </a:lnTo>
                  <a:lnTo>
                    <a:pt x="5939663" y="0"/>
                  </a:lnTo>
                  <a:lnTo>
                    <a:pt x="5949505" y="1984"/>
                  </a:lnTo>
                  <a:lnTo>
                    <a:pt x="5957538" y="7397"/>
                  </a:lnTo>
                  <a:lnTo>
                    <a:pt x="5962951" y="15430"/>
                  </a:lnTo>
                  <a:lnTo>
                    <a:pt x="5964935" y="25272"/>
                  </a:lnTo>
                  <a:lnTo>
                    <a:pt x="5964935" y="2717927"/>
                  </a:lnTo>
                  <a:lnTo>
                    <a:pt x="5962951" y="2727769"/>
                  </a:lnTo>
                  <a:lnTo>
                    <a:pt x="5957538" y="2735802"/>
                  </a:lnTo>
                  <a:lnTo>
                    <a:pt x="5949505" y="2741215"/>
                  </a:lnTo>
                  <a:lnTo>
                    <a:pt x="5939663" y="2743199"/>
                  </a:lnTo>
                  <a:lnTo>
                    <a:pt x="25273" y="2743199"/>
                  </a:lnTo>
                  <a:lnTo>
                    <a:pt x="15430" y="2741215"/>
                  </a:lnTo>
                  <a:lnTo>
                    <a:pt x="7397" y="2735802"/>
                  </a:lnTo>
                  <a:lnTo>
                    <a:pt x="1984" y="2727769"/>
                  </a:lnTo>
                  <a:lnTo>
                    <a:pt x="0" y="2717927"/>
                  </a:lnTo>
                  <a:lnTo>
                    <a:pt x="0" y="25272"/>
                  </a:lnTo>
                  <a:close/>
                </a:path>
              </a:pathLst>
            </a:custGeom>
            <a:ln w="1981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31870" y="2394585"/>
            <a:ext cx="533844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democratic leadership style consists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leader</a:t>
            </a:r>
            <a:r>
              <a:rPr sz="2400" spc="11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sharing 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decision-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making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abilities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with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group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members</a:t>
            </a:r>
            <a:r>
              <a:rPr sz="2400" dirty="0">
                <a:latin typeface="Times New Roman"/>
                <a:cs typeface="Times New Roman"/>
              </a:rPr>
              <a:t> by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promoting</a:t>
            </a:r>
            <a:r>
              <a:rPr sz="2400" dirty="0">
                <a:latin typeface="Times New Roman"/>
                <a:cs typeface="Times New Roman"/>
              </a:rPr>
              <a:t> 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interests</a:t>
            </a:r>
            <a:r>
              <a:rPr sz="2400" dirty="0">
                <a:latin typeface="Times New Roman"/>
                <a:cs typeface="Times New Roman"/>
              </a:rPr>
              <a:t> 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group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members</a:t>
            </a:r>
            <a:r>
              <a:rPr sz="2400" dirty="0">
                <a:latin typeface="Times New Roman"/>
                <a:cs typeface="Times New Roman"/>
              </a:rPr>
              <a:t> 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practicing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social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equality.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975104"/>
            <a:ext cx="3420110" cy="3758565"/>
            <a:chOff x="0" y="1975104"/>
            <a:chExt cx="3420110" cy="375856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75104"/>
              <a:ext cx="3419856" cy="37581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639" y="2314956"/>
              <a:ext cx="2973324" cy="308457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Arc</a:t>
            </a:r>
            <a:r>
              <a:rPr spc="-5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dirty="0"/>
              <a:t>ES</a:t>
            </a:r>
            <a:r>
              <a:rPr spc="-1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EF</a:t>
            </a:r>
            <a:r>
              <a:rPr spc="-60" dirty="0"/>
              <a:t> </a:t>
            </a:r>
            <a:r>
              <a:rPr spc="-30" dirty="0"/>
              <a:t>Time</a:t>
            </a:r>
            <a:r>
              <a:rPr spc="-20" dirty="0"/>
              <a:t> </a:t>
            </a:r>
            <a:r>
              <a:rPr dirty="0"/>
              <a:t>(Problem</a:t>
            </a:r>
            <a:r>
              <a:rPr spc="-35" dirty="0"/>
              <a:t> </a:t>
            </a:r>
            <a:r>
              <a:rPr dirty="0"/>
              <a:t>1)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39861" y="4872037"/>
            <a:ext cx="473075" cy="466725"/>
            <a:chOff x="1939861" y="4872037"/>
            <a:chExt cx="473075" cy="466725"/>
          </a:xfrm>
        </p:grpSpPr>
        <p:sp>
          <p:nvSpPr>
            <p:cNvPr id="5" name="object 5"/>
            <p:cNvSpPr/>
            <p:nvPr/>
          </p:nvSpPr>
          <p:spPr>
            <a:xfrm>
              <a:off x="1944623" y="4876800"/>
              <a:ext cx="463550" cy="457200"/>
            </a:xfrm>
            <a:custGeom>
              <a:avLst/>
              <a:gdLst/>
              <a:ahLst/>
              <a:cxnLst/>
              <a:rect l="l" t="t" r="r" b="b"/>
              <a:pathLst>
                <a:path w="463550" h="457200">
                  <a:moveTo>
                    <a:pt x="231648" y="0"/>
                  </a:moveTo>
                  <a:lnTo>
                    <a:pt x="184976" y="4644"/>
                  </a:lnTo>
                  <a:lnTo>
                    <a:pt x="141499" y="17966"/>
                  </a:lnTo>
                  <a:lnTo>
                    <a:pt x="102151" y="39045"/>
                  </a:lnTo>
                  <a:lnTo>
                    <a:pt x="67865" y="66960"/>
                  </a:lnTo>
                  <a:lnTo>
                    <a:pt x="39574" y="100793"/>
                  </a:lnTo>
                  <a:lnTo>
                    <a:pt x="18210" y="139624"/>
                  </a:lnTo>
                  <a:lnTo>
                    <a:pt x="4708" y="182533"/>
                  </a:lnTo>
                  <a:lnTo>
                    <a:pt x="0" y="228600"/>
                  </a:lnTo>
                  <a:lnTo>
                    <a:pt x="4708" y="274666"/>
                  </a:lnTo>
                  <a:lnTo>
                    <a:pt x="18210" y="317575"/>
                  </a:lnTo>
                  <a:lnTo>
                    <a:pt x="39574" y="356406"/>
                  </a:lnTo>
                  <a:lnTo>
                    <a:pt x="67865" y="390239"/>
                  </a:lnTo>
                  <a:lnTo>
                    <a:pt x="102151" y="418154"/>
                  </a:lnTo>
                  <a:lnTo>
                    <a:pt x="141499" y="439233"/>
                  </a:lnTo>
                  <a:lnTo>
                    <a:pt x="184976" y="452555"/>
                  </a:lnTo>
                  <a:lnTo>
                    <a:pt x="231648" y="457200"/>
                  </a:lnTo>
                  <a:lnTo>
                    <a:pt x="278319" y="452555"/>
                  </a:lnTo>
                  <a:lnTo>
                    <a:pt x="321796" y="439233"/>
                  </a:lnTo>
                  <a:lnTo>
                    <a:pt x="361144" y="418154"/>
                  </a:lnTo>
                  <a:lnTo>
                    <a:pt x="395430" y="390239"/>
                  </a:lnTo>
                  <a:lnTo>
                    <a:pt x="423721" y="356406"/>
                  </a:lnTo>
                  <a:lnTo>
                    <a:pt x="445085" y="317575"/>
                  </a:lnTo>
                  <a:lnTo>
                    <a:pt x="458587" y="274666"/>
                  </a:lnTo>
                  <a:lnTo>
                    <a:pt x="463295" y="228600"/>
                  </a:lnTo>
                  <a:lnTo>
                    <a:pt x="458587" y="182533"/>
                  </a:lnTo>
                  <a:lnTo>
                    <a:pt x="445085" y="139624"/>
                  </a:lnTo>
                  <a:lnTo>
                    <a:pt x="423721" y="100793"/>
                  </a:lnTo>
                  <a:lnTo>
                    <a:pt x="395430" y="66960"/>
                  </a:lnTo>
                  <a:lnTo>
                    <a:pt x="361144" y="39045"/>
                  </a:lnTo>
                  <a:lnTo>
                    <a:pt x="321796" y="17966"/>
                  </a:lnTo>
                  <a:lnTo>
                    <a:pt x="278319" y="4644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44623" y="4876800"/>
              <a:ext cx="463550" cy="457200"/>
            </a:xfrm>
            <a:custGeom>
              <a:avLst/>
              <a:gdLst/>
              <a:ahLst/>
              <a:cxnLst/>
              <a:rect l="l" t="t" r="r" b="b"/>
              <a:pathLst>
                <a:path w="463550" h="457200">
                  <a:moveTo>
                    <a:pt x="0" y="228600"/>
                  </a:moveTo>
                  <a:lnTo>
                    <a:pt x="4708" y="182533"/>
                  </a:lnTo>
                  <a:lnTo>
                    <a:pt x="18210" y="139624"/>
                  </a:lnTo>
                  <a:lnTo>
                    <a:pt x="39574" y="100793"/>
                  </a:lnTo>
                  <a:lnTo>
                    <a:pt x="67865" y="66960"/>
                  </a:lnTo>
                  <a:lnTo>
                    <a:pt x="102151" y="39045"/>
                  </a:lnTo>
                  <a:lnTo>
                    <a:pt x="141499" y="17966"/>
                  </a:lnTo>
                  <a:lnTo>
                    <a:pt x="184976" y="4644"/>
                  </a:lnTo>
                  <a:lnTo>
                    <a:pt x="231648" y="0"/>
                  </a:lnTo>
                  <a:lnTo>
                    <a:pt x="278319" y="4644"/>
                  </a:lnTo>
                  <a:lnTo>
                    <a:pt x="321796" y="17966"/>
                  </a:lnTo>
                  <a:lnTo>
                    <a:pt x="361144" y="39045"/>
                  </a:lnTo>
                  <a:lnTo>
                    <a:pt x="395430" y="66960"/>
                  </a:lnTo>
                  <a:lnTo>
                    <a:pt x="423721" y="100793"/>
                  </a:lnTo>
                  <a:lnTo>
                    <a:pt x="445085" y="139624"/>
                  </a:lnTo>
                  <a:lnTo>
                    <a:pt x="458587" y="182533"/>
                  </a:lnTo>
                  <a:lnTo>
                    <a:pt x="463295" y="228600"/>
                  </a:lnTo>
                  <a:lnTo>
                    <a:pt x="458587" y="274666"/>
                  </a:lnTo>
                  <a:lnTo>
                    <a:pt x="445085" y="317575"/>
                  </a:lnTo>
                  <a:lnTo>
                    <a:pt x="423721" y="356406"/>
                  </a:lnTo>
                  <a:lnTo>
                    <a:pt x="395430" y="390239"/>
                  </a:lnTo>
                  <a:lnTo>
                    <a:pt x="361144" y="418154"/>
                  </a:lnTo>
                  <a:lnTo>
                    <a:pt x="321796" y="439233"/>
                  </a:lnTo>
                  <a:lnTo>
                    <a:pt x="278319" y="452555"/>
                  </a:lnTo>
                  <a:lnTo>
                    <a:pt x="231648" y="457200"/>
                  </a:lnTo>
                  <a:lnTo>
                    <a:pt x="184976" y="452555"/>
                  </a:lnTo>
                  <a:lnTo>
                    <a:pt x="141499" y="439233"/>
                  </a:lnTo>
                  <a:lnTo>
                    <a:pt x="102151" y="418154"/>
                  </a:lnTo>
                  <a:lnTo>
                    <a:pt x="67865" y="390239"/>
                  </a:lnTo>
                  <a:lnTo>
                    <a:pt x="39574" y="356406"/>
                  </a:lnTo>
                  <a:lnTo>
                    <a:pt x="18210" y="317575"/>
                  </a:lnTo>
                  <a:lnTo>
                    <a:pt x="4708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91944" y="494944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24877" y="1731073"/>
            <a:ext cx="7468234" cy="3258820"/>
            <a:chOff x="924877" y="1731073"/>
            <a:chExt cx="7468234" cy="3258820"/>
          </a:xfrm>
        </p:grpSpPr>
        <p:sp>
          <p:nvSpPr>
            <p:cNvPr id="9" name="object 9"/>
            <p:cNvSpPr/>
            <p:nvPr/>
          </p:nvSpPr>
          <p:spPr>
            <a:xfrm>
              <a:off x="6288024" y="3810000"/>
              <a:ext cx="463550" cy="457200"/>
            </a:xfrm>
            <a:custGeom>
              <a:avLst/>
              <a:gdLst/>
              <a:ahLst/>
              <a:cxnLst/>
              <a:rect l="l" t="t" r="r" b="b"/>
              <a:pathLst>
                <a:path w="463550" h="457200">
                  <a:moveTo>
                    <a:pt x="231648" y="0"/>
                  </a:moveTo>
                  <a:lnTo>
                    <a:pt x="184976" y="4644"/>
                  </a:lnTo>
                  <a:lnTo>
                    <a:pt x="141499" y="17966"/>
                  </a:lnTo>
                  <a:lnTo>
                    <a:pt x="102151" y="39045"/>
                  </a:lnTo>
                  <a:lnTo>
                    <a:pt x="67865" y="66960"/>
                  </a:lnTo>
                  <a:lnTo>
                    <a:pt x="39574" y="100793"/>
                  </a:lnTo>
                  <a:lnTo>
                    <a:pt x="18210" y="139624"/>
                  </a:lnTo>
                  <a:lnTo>
                    <a:pt x="4708" y="182533"/>
                  </a:lnTo>
                  <a:lnTo>
                    <a:pt x="0" y="228600"/>
                  </a:lnTo>
                  <a:lnTo>
                    <a:pt x="4708" y="274666"/>
                  </a:lnTo>
                  <a:lnTo>
                    <a:pt x="18210" y="317575"/>
                  </a:lnTo>
                  <a:lnTo>
                    <a:pt x="39574" y="356406"/>
                  </a:lnTo>
                  <a:lnTo>
                    <a:pt x="67865" y="390239"/>
                  </a:lnTo>
                  <a:lnTo>
                    <a:pt x="102151" y="418154"/>
                  </a:lnTo>
                  <a:lnTo>
                    <a:pt x="141499" y="439233"/>
                  </a:lnTo>
                  <a:lnTo>
                    <a:pt x="184976" y="452555"/>
                  </a:lnTo>
                  <a:lnTo>
                    <a:pt x="231648" y="457200"/>
                  </a:lnTo>
                  <a:lnTo>
                    <a:pt x="278319" y="452555"/>
                  </a:lnTo>
                  <a:lnTo>
                    <a:pt x="321796" y="439233"/>
                  </a:lnTo>
                  <a:lnTo>
                    <a:pt x="361144" y="418154"/>
                  </a:lnTo>
                  <a:lnTo>
                    <a:pt x="395430" y="390239"/>
                  </a:lnTo>
                  <a:lnTo>
                    <a:pt x="423721" y="356406"/>
                  </a:lnTo>
                  <a:lnTo>
                    <a:pt x="445085" y="317575"/>
                  </a:lnTo>
                  <a:lnTo>
                    <a:pt x="458587" y="274666"/>
                  </a:lnTo>
                  <a:lnTo>
                    <a:pt x="463296" y="228600"/>
                  </a:lnTo>
                  <a:lnTo>
                    <a:pt x="458587" y="182533"/>
                  </a:lnTo>
                  <a:lnTo>
                    <a:pt x="445085" y="139624"/>
                  </a:lnTo>
                  <a:lnTo>
                    <a:pt x="423721" y="100793"/>
                  </a:lnTo>
                  <a:lnTo>
                    <a:pt x="395430" y="66960"/>
                  </a:lnTo>
                  <a:lnTo>
                    <a:pt x="361144" y="39045"/>
                  </a:lnTo>
                  <a:lnTo>
                    <a:pt x="321796" y="17966"/>
                  </a:lnTo>
                  <a:lnTo>
                    <a:pt x="278319" y="4644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88024" y="3810000"/>
              <a:ext cx="463550" cy="457200"/>
            </a:xfrm>
            <a:custGeom>
              <a:avLst/>
              <a:gdLst/>
              <a:ahLst/>
              <a:cxnLst/>
              <a:rect l="l" t="t" r="r" b="b"/>
              <a:pathLst>
                <a:path w="463550" h="457200">
                  <a:moveTo>
                    <a:pt x="0" y="228600"/>
                  </a:moveTo>
                  <a:lnTo>
                    <a:pt x="4708" y="182533"/>
                  </a:lnTo>
                  <a:lnTo>
                    <a:pt x="18210" y="139624"/>
                  </a:lnTo>
                  <a:lnTo>
                    <a:pt x="39574" y="100793"/>
                  </a:lnTo>
                  <a:lnTo>
                    <a:pt x="67865" y="66960"/>
                  </a:lnTo>
                  <a:lnTo>
                    <a:pt x="102151" y="39045"/>
                  </a:lnTo>
                  <a:lnTo>
                    <a:pt x="141499" y="17966"/>
                  </a:lnTo>
                  <a:lnTo>
                    <a:pt x="184976" y="4644"/>
                  </a:lnTo>
                  <a:lnTo>
                    <a:pt x="231648" y="0"/>
                  </a:lnTo>
                  <a:lnTo>
                    <a:pt x="278319" y="4644"/>
                  </a:lnTo>
                  <a:lnTo>
                    <a:pt x="321796" y="17966"/>
                  </a:lnTo>
                  <a:lnTo>
                    <a:pt x="361144" y="39045"/>
                  </a:lnTo>
                  <a:lnTo>
                    <a:pt x="395430" y="66960"/>
                  </a:lnTo>
                  <a:lnTo>
                    <a:pt x="423721" y="100793"/>
                  </a:lnTo>
                  <a:lnTo>
                    <a:pt x="445085" y="139624"/>
                  </a:lnTo>
                  <a:lnTo>
                    <a:pt x="458587" y="182533"/>
                  </a:lnTo>
                  <a:lnTo>
                    <a:pt x="463296" y="228600"/>
                  </a:lnTo>
                  <a:lnTo>
                    <a:pt x="458587" y="274666"/>
                  </a:lnTo>
                  <a:lnTo>
                    <a:pt x="445085" y="317575"/>
                  </a:lnTo>
                  <a:lnTo>
                    <a:pt x="423721" y="356406"/>
                  </a:lnTo>
                  <a:lnTo>
                    <a:pt x="395430" y="390239"/>
                  </a:lnTo>
                  <a:lnTo>
                    <a:pt x="361144" y="418154"/>
                  </a:lnTo>
                  <a:lnTo>
                    <a:pt x="321796" y="439233"/>
                  </a:lnTo>
                  <a:lnTo>
                    <a:pt x="278319" y="452555"/>
                  </a:lnTo>
                  <a:lnTo>
                    <a:pt x="231648" y="457200"/>
                  </a:lnTo>
                  <a:lnTo>
                    <a:pt x="184976" y="452555"/>
                  </a:lnTo>
                  <a:lnTo>
                    <a:pt x="141499" y="439233"/>
                  </a:lnTo>
                  <a:lnTo>
                    <a:pt x="102151" y="418154"/>
                  </a:lnTo>
                  <a:lnTo>
                    <a:pt x="67865" y="390239"/>
                  </a:lnTo>
                  <a:lnTo>
                    <a:pt x="39574" y="356406"/>
                  </a:lnTo>
                  <a:lnTo>
                    <a:pt x="18210" y="317575"/>
                  </a:lnTo>
                  <a:lnTo>
                    <a:pt x="4708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66772" y="4019422"/>
              <a:ext cx="3922395" cy="970915"/>
            </a:xfrm>
            <a:custGeom>
              <a:avLst/>
              <a:gdLst/>
              <a:ahLst/>
              <a:cxnLst/>
              <a:rect l="l" t="t" r="r" b="b"/>
              <a:pathLst>
                <a:path w="3922395" h="970914">
                  <a:moveTo>
                    <a:pt x="1878584" y="405130"/>
                  </a:moveTo>
                  <a:lnTo>
                    <a:pt x="1877580" y="401320"/>
                  </a:lnTo>
                  <a:lnTo>
                    <a:pt x="1877187" y="399796"/>
                  </a:lnTo>
                  <a:lnTo>
                    <a:pt x="1869059" y="401320"/>
                  </a:lnTo>
                  <a:lnTo>
                    <a:pt x="1835404" y="376428"/>
                  </a:lnTo>
                  <a:lnTo>
                    <a:pt x="1780159" y="303580"/>
                  </a:lnTo>
                  <a:lnTo>
                    <a:pt x="1780159" y="349377"/>
                  </a:lnTo>
                  <a:lnTo>
                    <a:pt x="1712976" y="366649"/>
                  </a:lnTo>
                  <a:lnTo>
                    <a:pt x="1726692" y="278892"/>
                  </a:lnTo>
                  <a:lnTo>
                    <a:pt x="1780159" y="349377"/>
                  </a:lnTo>
                  <a:lnTo>
                    <a:pt x="1780159" y="303580"/>
                  </a:lnTo>
                  <a:lnTo>
                    <a:pt x="1761439" y="278892"/>
                  </a:lnTo>
                  <a:lnTo>
                    <a:pt x="1725422" y="231394"/>
                  </a:lnTo>
                  <a:lnTo>
                    <a:pt x="1720469" y="232664"/>
                  </a:lnTo>
                  <a:lnTo>
                    <a:pt x="1693075" y="411734"/>
                  </a:lnTo>
                  <a:lnTo>
                    <a:pt x="1691297" y="422109"/>
                  </a:lnTo>
                  <a:lnTo>
                    <a:pt x="1669669" y="453263"/>
                  </a:lnTo>
                  <a:lnTo>
                    <a:pt x="1671066" y="458597"/>
                  </a:lnTo>
                  <a:lnTo>
                    <a:pt x="1732661" y="442722"/>
                  </a:lnTo>
                  <a:lnTo>
                    <a:pt x="1731759" y="439293"/>
                  </a:lnTo>
                  <a:lnTo>
                    <a:pt x="1731264" y="437388"/>
                  </a:lnTo>
                  <a:lnTo>
                    <a:pt x="1721612" y="439166"/>
                  </a:lnTo>
                  <a:lnTo>
                    <a:pt x="1715135" y="439293"/>
                  </a:lnTo>
                  <a:lnTo>
                    <a:pt x="1708277" y="436245"/>
                  </a:lnTo>
                  <a:lnTo>
                    <a:pt x="1706245" y="433959"/>
                  </a:lnTo>
                  <a:lnTo>
                    <a:pt x="1704467" y="427228"/>
                  </a:lnTo>
                  <a:lnTo>
                    <a:pt x="1704594" y="421132"/>
                  </a:lnTo>
                  <a:lnTo>
                    <a:pt x="1706219" y="411226"/>
                  </a:lnTo>
                  <a:lnTo>
                    <a:pt x="1711325" y="378460"/>
                  </a:lnTo>
                  <a:lnTo>
                    <a:pt x="1757248" y="366649"/>
                  </a:lnTo>
                  <a:lnTo>
                    <a:pt x="1786890" y="359029"/>
                  </a:lnTo>
                  <a:lnTo>
                    <a:pt x="1812163" y="392176"/>
                  </a:lnTo>
                  <a:lnTo>
                    <a:pt x="1815846" y="398399"/>
                  </a:lnTo>
                  <a:lnTo>
                    <a:pt x="1816862" y="402590"/>
                  </a:lnTo>
                  <a:lnTo>
                    <a:pt x="1817751" y="405765"/>
                  </a:lnTo>
                  <a:lnTo>
                    <a:pt x="1817116" y="408813"/>
                  </a:lnTo>
                  <a:lnTo>
                    <a:pt x="1814830" y="411734"/>
                  </a:lnTo>
                  <a:lnTo>
                    <a:pt x="1812671" y="414655"/>
                  </a:lnTo>
                  <a:lnTo>
                    <a:pt x="1807845" y="417322"/>
                  </a:lnTo>
                  <a:lnTo>
                    <a:pt x="1800098" y="419608"/>
                  </a:lnTo>
                  <a:lnTo>
                    <a:pt x="1801495" y="424942"/>
                  </a:lnTo>
                  <a:lnTo>
                    <a:pt x="1878584" y="405130"/>
                  </a:lnTo>
                  <a:close/>
                </a:path>
                <a:path w="3922395" h="970914">
                  <a:moveTo>
                    <a:pt x="2043049" y="425196"/>
                  </a:moveTo>
                  <a:lnTo>
                    <a:pt x="2042909" y="424688"/>
                  </a:lnTo>
                  <a:lnTo>
                    <a:pt x="2040128" y="413893"/>
                  </a:lnTo>
                  <a:lnTo>
                    <a:pt x="1998345" y="424688"/>
                  </a:lnTo>
                  <a:lnTo>
                    <a:pt x="1937512" y="188849"/>
                  </a:lnTo>
                  <a:lnTo>
                    <a:pt x="1979295" y="178181"/>
                  </a:lnTo>
                  <a:lnTo>
                    <a:pt x="1976374" y="166751"/>
                  </a:lnTo>
                  <a:lnTo>
                    <a:pt x="1913001" y="183134"/>
                  </a:lnTo>
                  <a:lnTo>
                    <a:pt x="1979549" y="441452"/>
                  </a:lnTo>
                  <a:lnTo>
                    <a:pt x="2043049" y="425196"/>
                  </a:lnTo>
                  <a:close/>
                </a:path>
                <a:path w="3922395" h="970914">
                  <a:moveTo>
                    <a:pt x="2155215" y="275920"/>
                  </a:moveTo>
                  <a:lnTo>
                    <a:pt x="2149094" y="229235"/>
                  </a:lnTo>
                  <a:lnTo>
                    <a:pt x="2132292" y="187147"/>
                  </a:lnTo>
                  <a:lnTo>
                    <a:pt x="2130539" y="184708"/>
                  </a:lnTo>
                  <a:lnTo>
                    <a:pt x="2130539" y="301980"/>
                  </a:lnTo>
                  <a:lnTo>
                    <a:pt x="2130120" y="309994"/>
                  </a:lnTo>
                  <a:lnTo>
                    <a:pt x="2101634" y="340220"/>
                  </a:lnTo>
                  <a:lnTo>
                    <a:pt x="2093988" y="337908"/>
                  </a:lnTo>
                  <a:lnTo>
                    <a:pt x="2064588" y="297141"/>
                  </a:lnTo>
                  <a:lnTo>
                    <a:pt x="2049665" y="248539"/>
                  </a:lnTo>
                  <a:lnTo>
                    <a:pt x="2043303" y="209550"/>
                  </a:lnTo>
                  <a:lnTo>
                    <a:pt x="2042502" y="197040"/>
                  </a:lnTo>
                  <a:lnTo>
                    <a:pt x="2042998" y="185966"/>
                  </a:lnTo>
                  <a:lnTo>
                    <a:pt x="2062988" y="155067"/>
                  </a:lnTo>
                  <a:lnTo>
                    <a:pt x="2068576" y="153543"/>
                  </a:lnTo>
                  <a:lnTo>
                    <a:pt x="2104009" y="187248"/>
                  </a:lnTo>
                  <a:lnTo>
                    <a:pt x="2119249" y="230124"/>
                  </a:lnTo>
                  <a:lnTo>
                    <a:pt x="2127897" y="270611"/>
                  </a:lnTo>
                  <a:lnTo>
                    <a:pt x="2130539" y="301980"/>
                  </a:lnTo>
                  <a:lnTo>
                    <a:pt x="2130539" y="184708"/>
                  </a:lnTo>
                  <a:lnTo>
                    <a:pt x="2100046" y="153543"/>
                  </a:lnTo>
                  <a:lnTo>
                    <a:pt x="2072005" y="144119"/>
                  </a:lnTo>
                  <a:lnTo>
                    <a:pt x="2060702" y="145542"/>
                  </a:lnTo>
                  <a:lnTo>
                    <a:pt x="2030069" y="170497"/>
                  </a:lnTo>
                  <a:lnTo>
                    <a:pt x="2017534" y="218440"/>
                  </a:lnTo>
                  <a:lnTo>
                    <a:pt x="2017979" y="233083"/>
                  </a:lnTo>
                  <a:lnTo>
                    <a:pt x="2029320" y="283451"/>
                  </a:lnTo>
                  <a:lnTo>
                    <a:pt x="2056511" y="327787"/>
                  </a:lnTo>
                  <a:lnTo>
                    <a:pt x="2097557" y="350151"/>
                  </a:lnTo>
                  <a:lnTo>
                    <a:pt x="2111502" y="348742"/>
                  </a:lnTo>
                  <a:lnTo>
                    <a:pt x="2118449" y="346252"/>
                  </a:lnTo>
                  <a:lnTo>
                    <a:pt x="2125192" y="342366"/>
                  </a:lnTo>
                  <a:lnTo>
                    <a:pt x="2127859" y="340220"/>
                  </a:lnTo>
                  <a:lnTo>
                    <a:pt x="2131733" y="337108"/>
                  </a:lnTo>
                  <a:lnTo>
                    <a:pt x="2151811" y="301980"/>
                  </a:lnTo>
                  <a:lnTo>
                    <a:pt x="2154174" y="289560"/>
                  </a:lnTo>
                  <a:lnTo>
                    <a:pt x="2155215" y="275920"/>
                  </a:lnTo>
                  <a:close/>
                </a:path>
                <a:path w="3922395" h="970914">
                  <a:moveTo>
                    <a:pt x="2245626" y="319405"/>
                  </a:moveTo>
                  <a:lnTo>
                    <a:pt x="2244801" y="314452"/>
                  </a:lnTo>
                  <a:lnTo>
                    <a:pt x="2244471" y="312420"/>
                  </a:lnTo>
                  <a:lnTo>
                    <a:pt x="2242058" y="303276"/>
                  </a:lnTo>
                  <a:lnTo>
                    <a:pt x="2237740" y="296545"/>
                  </a:lnTo>
                  <a:lnTo>
                    <a:pt x="2231390" y="292354"/>
                  </a:lnTo>
                  <a:lnTo>
                    <a:pt x="2225040" y="288036"/>
                  </a:lnTo>
                  <a:lnTo>
                    <a:pt x="2218690" y="286766"/>
                  </a:lnTo>
                  <a:lnTo>
                    <a:pt x="2212340" y="288417"/>
                  </a:lnTo>
                  <a:lnTo>
                    <a:pt x="2207133" y="289687"/>
                  </a:lnTo>
                  <a:lnTo>
                    <a:pt x="2203196" y="292481"/>
                  </a:lnTo>
                  <a:lnTo>
                    <a:pt x="2197608" y="301117"/>
                  </a:lnTo>
                  <a:lnTo>
                    <a:pt x="2196846" y="305562"/>
                  </a:lnTo>
                  <a:lnTo>
                    <a:pt x="2198116" y="310261"/>
                  </a:lnTo>
                  <a:lnTo>
                    <a:pt x="2199386" y="315214"/>
                  </a:lnTo>
                  <a:lnTo>
                    <a:pt x="2201799" y="318643"/>
                  </a:lnTo>
                  <a:lnTo>
                    <a:pt x="2205228" y="320802"/>
                  </a:lnTo>
                  <a:lnTo>
                    <a:pt x="2208784" y="322834"/>
                  </a:lnTo>
                  <a:lnTo>
                    <a:pt x="2212848" y="323215"/>
                  </a:lnTo>
                  <a:lnTo>
                    <a:pt x="2217547" y="322072"/>
                  </a:lnTo>
                  <a:lnTo>
                    <a:pt x="2219452" y="321564"/>
                  </a:lnTo>
                  <a:lnTo>
                    <a:pt x="2221230" y="320675"/>
                  </a:lnTo>
                  <a:lnTo>
                    <a:pt x="2222754" y="319405"/>
                  </a:lnTo>
                  <a:lnTo>
                    <a:pt x="2225802" y="316484"/>
                  </a:lnTo>
                  <a:lnTo>
                    <a:pt x="2227834" y="314960"/>
                  </a:lnTo>
                  <a:lnTo>
                    <a:pt x="2228850" y="314706"/>
                  </a:lnTo>
                  <a:lnTo>
                    <a:pt x="2229612" y="314452"/>
                  </a:lnTo>
                  <a:lnTo>
                    <a:pt x="2230374" y="314706"/>
                  </a:lnTo>
                  <a:lnTo>
                    <a:pt x="2232406" y="316484"/>
                  </a:lnTo>
                  <a:lnTo>
                    <a:pt x="2233295" y="317881"/>
                  </a:lnTo>
                  <a:lnTo>
                    <a:pt x="2234654" y="323215"/>
                  </a:lnTo>
                  <a:lnTo>
                    <a:pt x="2235708" y="327406"/>
                  </a:lnTo>
                  <a:lnTo>
                    <a:pt x="2234946" y="335407"/>
                  </a:lnTo>
                  <a:lnTo>
                    <a:pt x="2212213" y="364744"/>
                  </a:lnTo>
                  <a:lnTo>
                    <a:pt x="2213737" y="371094"/>
                  </a:lnTo>
                  <a:lnTo>
                    <a:pt x="2241296" y="342646"/>
                  </a:lnTo>
                  <a:lnTo>
                    <a:pt x="2245576" y="327406"/>
                  </a:lnTo>
                  <a:lnTo>
                    <a:pt x="2245626" y="319405"/>
                  </a:lnTo>
                  <a:close/>
                </a:path>
                <a:path w="3922395" h="970914">
                  <a:moveTo>
                    <a:pt x="2368169" y="219964"/>
                  </a:moveTo>
                  <a:lnTo>
                    <a:pt x="2354719" y="181089"/>
                  </a:lnTo>
                  <a:lnTo>
                    <a:pt x="2351913" y="178054"/>
                  </a:lnTo>
                  <a:lnTo>
                    <a:pt x="2345893" y="171526"/>
                  </a:lnTo>
                  <a:lnTo>
                    <a:pt x="2303843" y="151765"/>
                  </a:lnTo>
                  <a:lnTo>
                    <a:pt x="2286165" y="149923"/>
                  </a:lnTo>
                  <a:lnTo>
                    <a:pt x="2267077" y="150749"/>
                  </a:lnTo>
                  <a:lnTo>
                    <a:pt x="2273046" y="121158"/>
                  </a:lnTo>
                  <a:lnTo>
                    <a:pt x="2331847" y="106045"/>
                  </a:lnTo>
                  <a:lnTo>
                    <a:pt x="2336800" y="78613"/>
                  </a:lnTo>
                  <a:lnTo>
                    <a:pt x="2266823" y="96647"/>
                  </a:lnTo>
                  <a:lnTo>
                    <a:pt x="2248916" y="182245"/>
                  </a:lnTo>
                  <a:lnTo>
                    <a:pt x="2261933" y="179819"/>
                  </a:lnTo>
                  <a:lnTo>
                    <a:pt x="2273744" y="178422"/>
                  </a:lnTo>
                  <a:lnTo>
                    <a:pt x="2314067" y="184213"/>
                  </a:lnTo>
                  <a:lnTo>
                    <a:pt x="2343759" y="208089"/>
                  </a:lnTo>
                  <a:lnTo>
                    <a:pt x="2352510" y="233540"/>
                  </a:lnTo>
                  <a:lnTo>
                    <a:pt x="2352243" y="242252"/>
                  </a:lnTo>
                  <a:lnTo>
                    <a:pt x="2327910" y="276352"/>
                  </a:lnTo>
                  <a:lnTo>
                    <a:pt x="2312543" y="281178"/>
                  </a:lnTo>
                  <a:lnTo>
                    <a:pt x="2304669" y="280543"/>
                  </a:lnTo>
                  <a:lnTo>
                    <a:pt x="2290826" y="275336"/>
                  </a:lnTo>
                  <a:lnTo>
                    <a:pt x="2287143" y="274193"/>
                  </a:lnTo>
                  <a:lnTo>
                    <a:pt x="2282952" y="273685"/>
                  </a:lnTo>
                  <a:lnTo>
                    <a:pt x="2280666" y="273812"/>
                  </a:lnTo>
                  <a:lnTo>
                    <a:pt x="2278126" y="274447"/>
                  </a:lnTo>
                  <a:lnTo>
                    <a:pt x="2274824" y="275336"/>
                  </a:lnTo>
                  <a:lnTo>
                    <a:pt x="2272284" y="277114"/>
                  </a:lnTo>
                  <a:lnTo>
                    <a:pt x="2270633" y="279781"/>
                  </a:lnTo>
                  <a:lnTo>
                    <a:pt x="2268982" y="282321"/>
                  </a:lnTo>
                  <a:lnTo>
                    <a:pt x="2292070" y="300659"/>
                  </a:lnTo>
                  <a:lnTo>
                    <a:pt x="2299373" y="299961"/>
                  </a:lnTo>
                  <a:lnTo>
                    <a:pt x="2339594" y="281559"/>
                  </a:lnTo>
                  <a:lnTo>
                    <a:pt x="2340000" y="281178"/>
                  </a:lnTo>
                  <a:lnTo>
                    <a:pt x="2344521" y="277012"/>
                  </a:lnTo>
                  <a:lnTo>
                    <a:pt x="2365311" y="241998"/>
                  </a:lnTo>
                  <a:lnTo>
                    <a:pt x="2368016" y="227444"/>
                  </a:lnTo>
                  <a:lnTo>
                    <a:pt x="2368169" y="219964"/>
                  </a:lnTo>
                  <a:close/>
                </a:path>
                <a:path w="3922395" h="970914">
                  <a:moveTo>
                    <a:pt x="2495931" y="308610"/>
                  </a:moveTo>
                  <a:lnTo>
                    <a:pt x="2433726" y="66929"/>
                  </a:lnTo>
                  <a:lnTo>
                    <a:pt x="2429383" y="50038"/>
                  </a:lnTo>
                  <a:lnTo>
                    <a:pt x="2365883" y="66294"/>
                  </a:lnTo>
                  <a:lnTo>
                    <a:pt x="2368804" y="77724"/>
                  </a:lnTo>
                  <a:lnTo>
                    <a:pt x="2410714" y="66929"/>
                  </a:lnTo>
                  <a:lnTo>
                    <a:pt x="2471420" y="302768"/>
                  </a:lnTo>
                  <a:lnTo>
                    <a:pt x="2429637" y="313563"/>
                  </a:lnTo>
                  <a:lnTo>
                    <a:pt x="2432558" y="324866"/>
                  </a:lnTo>
                  <a:lnTo>
                    <a:pt x="2495931" y="308610"/>
                  </a:lnTo>
                  <a:close/>
                </a:path>
                <a:path w="3922395" h="970914">
                  <a:moveTo>
                    <a:pt x="3922141" y="19177"/>
                  </a:moveTo>
                  <a:lnTo>
                    <a:pt x="3839210" y="0"/>
                  </a:lnTo>
                  <a:lnTo>
                    <a:pt x="3846626" y="30937"/>
                  </a:lnTo>
                  <a:lnTo>
                    <a:pt x="0" y="958088"/>
                  </a:lnTo>
                  <a:lnTo>
                    <a:pt x="3048" y="970407"/>
                  </a:lnTo>
                  <a:lnTo>
                    <a:pt x="3849586" y="43243"/>
                  </a:lnTo>
                  <a:lnTo>
                    <a:pt x="3856990" y="74041"/>
                  </a:lnTo>
                  <a:lnTo>
                    <a:pt x="3911727" y="27940"/>
                  </a:lnTo>
                  <a:lnTo>
                    <a:pt x="3922141" y="191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4151" y="4566284"/>
              <a:ext cx="119379" cy="2220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35835" y="3005327"/>
              <a:ext cx="2209800" cy="1212850"/>
            </a:xfrm>
            <a:custGeom>
              <a:avLst/>
              <a:gdLst/>
              <a:ahLst/>
              <a:cxnLst/>
              <a:rect l="l" t="t" r="r" b="b"/>
              <a:pathLst>
                <a:path w="2209800" h="1212850">
                  <a:moveTo>
                    <a:pt x="1615439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942339" y="533400"/>
                  </a:lnTo>
                  <a:lnTo>
                    <a:pt x="2209546" y="1212850"/>
                  </a:lnTo>
                  <a:lnTo>
                    <a:pt x="1346200" y="533400"/>
                  </a:lnTo>
                  <a:lnTo>
                    <a:pt x="1615439" y="533400"/>
                  </a:lnTo>
                  <a:lnTo>
                    <a:pt x="16154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35835" y="3005327"/>
              <a:ext cx="2209800" cy="1212850"/>
            </a:xfrm>
            <a:custGeom>
              <a:avLst/>
              <a:gdLst/>
              <a:ahLst/>
              <a:cxnLst/>
              <a:rect l="l" t="t" r="r" b="b"/>
              <a:pathLst>
                <a:path w="2209800" h="1212850">
                  <a:moveTo>
                    <a:pt x="0" y="0"/>
                  </a:moveTo>
                  <a:lnTo>
                    <a:pt x="942339" y="0"/>
                  </a:lnTo>
                  <a:lnTo>
                    <a:pt x="1346200" y="0"/>
                  </a:lnTo>
                  <a:lnTo>
                    <a:pt x="1615439" y="0"/>
                  </a:lnTo>
                  <a:lnTo>
                    <a:pt x="1615439" y="311150"/>
                  </a:lnTo>
                  <a:lnTo>
                    <a:pt x="1615439" y="444500"/>
                  </a:lnTo>
                  <a:lnTo>
                    <a:pt x="1615439" y="533400"/>
                  </a:lnTo>
                  <a:lnTo>
                    <a:pt x="1346200" y="533400"/>
                  </a:lnTo>
                  <a:lnTo>
                    <a:pt x="2209546" y="1212850"/>
                  </a:lnTo>
                  <a:lnTo>
                    <a:pt x="942339" y="533400"/>
                  </a:lnTo>
                  <a:lnTo>
                    <a:pt x="0" y="533400"/>
                  </a:lnTo>
                  <a:lnTo>
                    <a:pt x="0" y="444500"/>
                  </a:lnTo>
                  <a:lnTo>
                    <a:pt x="0" y="31115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9639" y="1735835"/>
              <a:ext cx="3686810" cy="2406650"/>
            </a:xfrm>
            <a:custGeom>
              <a:avLst/>
              <a:gdLst/>
              <a:ahLst/>
              <a:cxnLst/>
              <a:rect l="l" t="t" r="r" b="b"/>
              <a:pathLst>
                <a:path w="3686810" h="2406650">
                  <a:moveTo>
                    <a:pt x="3686556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150491" y="457200"/>
                  </a:lnTo>
                  <a:lnTo>
                    <a:pt x="3451098" y="2406396"/>
                  </a:lnTo>
                  <a:lnTo>
                    <a:pt x="3072130" y="457200"/>
                  </a:lnTo>
                  <a:lnTo>
                    <a:pt x="3686556" y="457200"/>
                  </a:lnTo>
                  <a:lnTo>
                    <a:pt x="36865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9639" y="1735835"/>
              <a:ext cx="3686810" cy="2406650"/>
            </a:xfrm>
            <a:custGeom>
              <a:avLst/>
              <a:gdLst/>
              <a:ahLst/>
              <a:cxnLst/>
              <a:rect l="l" t="t" r="r" b="b"/>
              <a:pathLst>
                <a:path w="3686810" h="2406650">
                  <a:moveTo>
                    <a:pt x="0" y="0"/>
                  </a:moveTo>
                  <a:lnTo>
                    <a:pt x="2150491" y="0"/>
                  </a:lnTo>
                  <a:lnTo>
                    <a:pt x="3072130" y="0"/>
                  </a:lnTo>
                  <a:lnTo>
                    <a:pt x="3686556" y="0"/>
                  </a:lnTo>
                  <a:lnTo>
                    <a:pt x="3686556" y="266700"/>
                  </a:lnTo>
                  <a:lnTo>
                    <a:pt x="3686556" y="381000"/>
                  </a:lnTo>
                  <a:lnTo>
                    <a:pt x="3686556" y="457200"/>
                  </a:lnTo>
                  <a:lnTo>
                    <a:pt x="3072130" y="457200"/>
                  </a:lnTo>
                  <a:lnTo>
                    <a:pt x="3451098" y="2406396"/>
                  </a:lnTo>
                  <a:lnTo>
                    <a:pt x="2150491" y="457200"/>
                  </a:lnTo>
                  <a:lnTo>
                    <a:pt x="0" y="457200"/>
                  </a:lnTo>
                  <a:lnTo>
                    <a:pt x="0" y="3810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64710" y="2308859"/>
              <a:ext cx="3723640" cy="1773555"/>
            </a:xfrm>
            <a:custGeom>
              <a:avLst/>
              <a:gdLst/>
              <a:ahLst/>
              <a:cxnLst/>
              <a:rect l="l" t="t" r="r" b="b"/>
              <a:pathLst>
                <a:path w="3723640" h="1773554">
                  <a:moveTo>
                    <a:pt x="3723386" y="0"/>
                  </a:moveTo>
                  <a:lnTo>
                    <a:pt x="111505" y="0"/>
                  </a:lnTo>
                  <a:lnTo>
                    <a:pt x="111505" y="457200"/>
                  </a:lnTo>
                  <a:lnTo>
                    <a:pt x="713486" y="457200"/>
                  </a:lnTo>
                  <a:lnTo>
                    <a:pt x="0" y="1773173"/>
                  </a:lnTo>
                  <a:lnTo>
                    <a:pt x="1616455" y="457200"/>
                  </a:lnTo>
                  <a:lnTo>
                    <a:pt x="3723386" y="457200"/>
                  </a:lnTo>
                  <a:lnTo>
                    <a:pt x="37233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64710" y="2308859"/>
              <a:ext cx="3723640" cy="1773555"/>
            </a:xfrm>
            <a:custGeom>
              <a:avLst/>
              <a:gdLst/>
              <a:ahLst/>
              <a:cxnLst/>
              <a:rect l="l" t="t" r="r" b="b"/>
              <a:pathLst>
                <a:path w="3723640" h="1773554">
                  <a:moveTo>
                    <a:pt x="111505" y="0"/>
                  </a:moveTo>
                  <a:lnTo>
                    <a:pt x="713486" y="0"/>
                  </a:lnTo>
                  <a:lnTo>
                    <a:pt x="1616455" y="0"/>
                  </a:lnTo>
                  <a:lnTo>
                    <a:pt x="3723386" y="0"/>
                  </a:lnTo>
                  <a:lnTo>
                    <a:pt x="3723386" y="266700"/>
                  </a:lnTo>
                  <a:lnTo>
                    <a:pt x="3723386" y="381000"/>
                  </a:lnTo>
                  <a:lnTo>
                    <a:pt x="3723386" y="457200"/>
                  </a:lnTo>
                  <a:lnTo>
                    <a:pt x="1616455" y="457200"/>
                  </a:lnTo>
                  <a:lnTo>
                    <a:pt x="0" y="1773173"/>
                  </a:lnTo>
                  <a:lnTo>
                    <a:pt x="713486" y="457200"/>
                  </a:lnTo>
                  <a:lnTo>
                    <a:pt x="111505" y="457200"/>
                  </a:lnTo>
                  <a:lnTo>
                    <a:pt x="111505" y="381000"/>
                  </a:lnTo>
                  <a:lnTo>
                    <a:pt x="111505" y="266700"/>
                  </a:lnTo>
                  <a:lnTo>
                    <a:pt x="111505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09294" y="1551182"/>
            <a:ext cx="6816090" cy="2631440"/>
          </a:xfrm>
          <a:prstGeom prst="rect">
            <a:avLst/>
          </a:prstGeom>
        </p:spPr>
        <p:txBody>
          <a:bodyPr vert="horz" wrap="square" lIns="0" tIns="219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sz="2400" spc="-5" dirty="0">
                <a:latin typeface="Times New Roman"/>
                <a:cs typeface="Times New Roman"/>
              </a:rPr>
              <a:t>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earliest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start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</a:t>
            </a:r>
            <a:endParaRPr sz="2400">
              <a:latin typeface="Times New Roman"/>
              <a:cs typeface="Times New Roman"/>
            </a:endParaRPr>
          </a:p>
          <a:p>
            <a:pPr marL="3859529">
              <a:lnSpc>
                <a:spcPct val="100000"/>
              </a:lnSpc>
              <a:spcBef>
                <a:spcPts val="1630"/>
              </a:spcBef>
            </a:pPr>
            <a:r>
              <a:rPr sz="2400" dirty="0">
                <a:latin typeface="Times New Roman"/>
                <a:cs typeface="Times New Roman"/>
              </a:rPr>
              <a:t>EF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earliest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finish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Times New Roman"/>
              <a:cs typeface="Times New Roman"/>
            </a:endParaRPr>
          </a:p>
          <a:p>
            <a:pPr marL="81851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Activity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350">
              <a:latin typeface="Times New Roman"/>
              <a:cs typeface="Times New Roman"/>
            </a:endParaRPr>
          </a:p>
          <a:p>
            <a:pPr marR="1254125" algn="r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463796" y="4717160"/>
            <a:ext cx="3630295" cy="949325"/>
            <a:chOff x="4463796" y="4717160"/>
            <a:chExt cx="3630295" cy="949325"/>
          </a:xfrm>
        </p:grpSpPr>
        <p:sp>
          <p:nvSpPr>
            <p:cNvPr id="21" name="object 21"/>
            <p:cNvSpPr/>
            <p:nvPr/>
          </p:nvSpPr>
          <p:spPr>
            <a:xfrm>
              <a:off x="4468368" y="4721732"/>
              <a:ext cx="3621404" cy="940435"/>
            </a:xfrm>
            <a:custGeom>
              <a:avLst/>
              <a:gdLst/>
              <a:ahLst/>
              <a:cxnLst/>
              <a:rect l="l" t="t" r="r" b="b"/>
              <a:pathLst>
                <a:path w="3621404" h="940435">
                  <a:moveTo>
                    <a:pt x="0" y="0"/>
                  </a:moveTo>
                  <a:lnTo>
                    <a:pt x="800354" y="415671"/>
                  </a:lnTo>
                  <a:lnTo>
                    <a:pt x="236220" y="415671"/>
                  </a:lnTo>
                  <a:lnTo>
                    <a:pt x="236220" y="939927"/>
                  </a:lnTo>
                  <a:lnTo>
                    <a:pt x="3621024" y="939927"/>
                  </a:lnTo>
                  <a:lnTo>
                    <a:pt x="3621024" y="415671"/>
                  </a:lnTo>
                  <a:lnTo>
                    <a:pt x="1646555" y="4156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68368" y="4721732"/>
              <a:ext cx="3621404" cy="940435"/>
            </a:xfrm>
            <a:custGeom>
              <a:avLst/>
              <a:gdLst/>
              <a:ahLst/>
              <a:cxnLst/>
              <a:rect l="l" t="t" r="r" b="b"/>
              <a:pathLst>
                <a:path w="3621404" h="940435">
                  <a:moveTo>
                    <a:pt x="236220" y="415671"/>
                  </a:moveTo>
                  <a:lnTo>
                    <a:pt x="800354" y="415671"/>
                  </a:lnTo>
                  <a:lnTo>
                    <a:pt x="0" y="0"/>
                  </a:lnTo>
                  <a:lnTo>
                    <a:pt x="1646555" y="415671"/>
                  </a:lnTo>
                  <a:lnTo>
                    <a:pt x="3621024" y="415671"/>
                  </a:lnTo>
                  <a:lnTo>
                    <a:pt x="3621024" y="503047"/>
                  </a:lnTo>
                  <a:lnTo>
                    <a:pt x="3621024" y="634111"/>
                  </a:lnTo>
                  <a:lnTo>
                    <a:pt x="3621024" y="939927"/>
                  </a:lnTo>
                  <a:lnTo>
                    <a:pt x="1646555" y="939927"/>
                  </a:lnTo>
                  <a:lnTo>
                    <a:pt x="800354" y="939927"/>
                  </a:lnTo>
                  <a:lnTo>
                    <a:pt x="236220" y="939927"/>
                  </a:lnTo>
                  <a:lnTo>
                    <a:pt x="236220" y="634111"/>
                  </a:lnTo>
                  <a:lnTo>
                    <a:pt x="236220" y="503047"/>
                  </a:lnTo>
                  <a:lnTo>
                    <a:pt x="236220" y="41567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783963" y="5161279"/>
            <a:ext cx="3119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expected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activity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Network</a:t>
            </a:r>
            <a:r>
              <a:rPr spc="-35" dirty="0"/>
              <a:t> </a:t>
            </a:r>
            <a:r>
              <a:rPr dirty="0"/>
              <a:t>with</a:t>
            </a:r>
            <a:r>
              <a:rPr spc="-5" dirty="0"/>
              <a:t> </a:t>
            </a:r>
            <a:r>
              <a:rPr dirty="0"/>
              <a:t>ES</a:t>
            </a:r>
            <a:r>
              <a:rPr spc="-15" dirty="0"/>
              <a:t> </a:t>
            </a:r>
            <a:r>
              <a:rPr spc="5" dirty="0"/>
              <a:t>and</a:t>
            </a:r>
            <a:r>
              <a:rPr spc="-20" dirty="0"/>
              <a:t> </a:t>
            </a:r>
            <a:r>
              <a:rPr dirty="0"/>
              <a:t>EF</a:t>
            </a:r>
            <a:r>
              <a:rPr spc="-25" dirty="0"/>
              <a:t> </a:t>
            </a:r>
            <a:r>
              <a:rPr dirty="0"/>
              <a:t>time</a:t>
            </a:r>
            <a:r>
              <a:rPr spc="-5" dirty="0"/>
              <a:t> </a:t>
            </a:r>
            <a:r>
              <a:rPr dirty="0"/>
              <a:t>(Problem</a:t>
            </a:r>
            <a:r>
              <a:rPr spc="-45" dirty="0"/>
              <a:t> </a:t>
            </a:r>
            <a:r>
              <a:rPr dirty="0"/>
              <a:t>1)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8637" y="3200209"/>
            <a:ext cx="390525" cy="390525"/>
            <a:chOff x="528637" y="3200209"/>
            <a:chExt cx="390525" cy="390525"/>
          </a:xfrm>
        </p:grpSpPr>
        <p:sp>
          <p:nvSpPr>
            <p:cNvPr id="5" name="object 5"/>
            <p:cNvSpPr/>
            <p:nvPr/>
          </p:nvSpPr>
          <p:spPr>
            <a:xfrm>
              <a:off x="533400" y="320497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21" y="5034"/>
                  </a:lnTo>
                  <a:lnTo>
                    <a:pt x="106724" y="19372"/>
                  </a:lnTo>
                  <a:lnTo>
                    <a:pt x="71353" y="41867"/>
                  </a:lnTo>
                  <a:lnTo>
                    <a:pt x="41851" y="71374"/>
                  </a:lnTo>
                  <a:lnTo>
                    <a:pt x="19363" y="106746"/>
                  </a:lnTo>
                  <a:lnTo>
                    <a:pt x="5031" y="146837"/>
                  </a:lnTo>
                  <a:lnTo>
                    <a:pt x="0" y="190500"/>
                  </a:lnTo>
                  <a:lnTo>
                    <a:pt x="5031" y="234162"/>
                  </a:lnTo>
                  <a:lnTo>
                    <a:pt x="19363" y="274253"/>
                  </a:lnTo>
                  <a:lnTo>
                    <a:pt x="41851" y="309625"/>
                  </a:lnTo>
                  <a:lnTo>
                    <a:pt x="71353" y="339132"/>
                  </a:lnTo>
                  <a:lnTo>
                    <a:pt x="106724" y="361627"/>
                  </a:lnTo>
                  <a:lnTo>
                    <a:pt x="146821" y="375965"/>
                  </a:lnTo>
                  <a:lnTo>
                    <a:pt x="190500" y="381000"/>
                  </a:lnTo>
                  <a:lnTo>
                    <a:pt x="234178" y="375965"/>
                  </a:lnTo>
                  <a:lnTo>
                    <a:pt x="274275" y="361627"/>
                  </a:lnTo>
                  <a:lnTo>
                    <a:pt x="309646" y="339132"/>
                  </a:lnTo>
                  <a:lnTo>
                    <a:pt x="339148" y="309625"/>
                  </a:lnTo>
                  <a:lnTo>
                    <a:pt x="361636" y="274253"/>
                  </a:lnTo>
                  <a:lnTo>
                    <a:pt x="375968" y="234162"/>
                  </a:lnTo>
                  <a:lnTo>
                    <a:pt x="381000" y="190500"/>
                  </a:lnTo>
                  <a:lnTo>
                    <a:pt x="375968" y="146837"/>
                  </a:lnTo>
                  <a:lnTo>
                    <a:pt x="361636" y="106746"/>
                  </a:lnTo>
                  <a:lnTo>
                    <a:pt x="339148" y="71374"/>
                  </a:lnTo>
                  <a:lnTo>
                    <a:pt x="309646" y="41867"/>
                  </a:lnTo>
                  <a:lnTo>
                    <a:pt x="274275" y="19372"/>
                  </a:lnTo>
                  <a:lnTo>
                    <a:pt x="234178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400" y="320497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1" y="146837"/>
                  </a:lnTo>
                  <a:lnTo>
                    <a:pt x="19363" y="106746"/>
                  </a:lnTo>
                  <a:lnTo>
                    <a:pt x="41851" y="71374"/>
                  </a:lnTo>
                  <a:lnTo>
                    <a:pt x="71353" y="41867"/>
                  </a:lnTo>
                  <a:lnTo>
                    <a:pt x="106724" y="19372"/>
                  </a:lnTo>
                  <a:lnTo>
                    <a:pt x="146821" y="5034"/>
                  </a:lnTo>
                  <a:lnTo>
                    <a:pt x="190500" y="0"/>
                  </a:lnTo>
                  <a:lnTo>
                    <a:pt x="234178" y="5034"/>
                  </a:lnTo>
                  <a:lnTo>
                    <a:pt x="274275" y="19372"/>
                  </a:lnTo>
                  <a:lnTo>
                    <a:pt x="309646" y="41867"/>
                  </a:lnTo>
                  <a:lnTo>
                    <a:pt x="339148" y="71374"/>
                  </a:lnTo>
                  <a:lnTo>
                    <a:pt x="361636" y="106746"/>
                  </a:lnTo>
                  <a:lnTo>
                    <a:pt x="375968" y="146837"/>
                  </a:lnTo>
                  <a:lnTo>
                    <a:pt x="381000" y="190500"/>
                  </a:lnTo>
                  <a:lnTo>
                    <a:pt x="375968" y="234162"/>
                  </a:lnTo>
                  <a:lnTo>
                    <a:pt x="361636" y="274253"/>
                  </a:lnTo>
                  <a:lnTo>
                    <a:pt x="339148" y="309625"/>
                  </a:lnTo>
                  <a:lnTo>
                    <a:pt x="309646" y="339132"/>
                  </a:lnTo>
                  <a:lnTo>
                    <a:pt x="274275" y="361627"/>
                  </a:lnTo>
                  <a:lnTo>
                    <a:pt x="234178" y="375965"/>
                  </a:lnTo>
                  <a:lnTo>
                    <a:pt x="190500" y="381000"/>
                  </a:lnTo>
                  <a:lnTo>
                    <a:pt x="146821" y="375965"/>
                  </a:lnTo>
                  <a:lnTo>
                    <a:pt x="106724" y="361627"/>
                  </a:lnTo>
                  <a:lnTo>
                    <a:pt x="71353" y="339132"/>
                  </a:lnTo>
                  <a:lnTo>
                    <a:pt x="41851" y="309625"/>
                  </a:lnTo>
                  <a:lnTo>
                    <a:pt x="19363" y="274253"/>
                  </a:lnTo>
                  <a:lnTo>
                    <a:pt x="5031" y="234162"/>
                  </a:lnTo>
                  <a:lnTo>
                    <a:pt x="0" y="190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67918" y="3189808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81237" y="2743009"/>
            <a:ext cx="1762125" cy="1914525"/>
            <a:chOff x="2281237" y="2743009"/>
            <a:chExt cx="1762125" cy="1914525"/>
          </a:xfrm>
        </p:grpSpPr>
        <p:sp>
          <p:nvSpPr>
            <p:cNvPr id="9" name="object 9"/>
            <p:cNvSpPr/>
            <p:nvPr/>
          </p:nvSpPr>
          <p:spPr>
            <a:xfrm>
              <a:off x="2286000" y="427177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86000" y="427177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57600" y="274777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57600" y="274777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792728" y="273291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976437" y="1752409"/>
            <a:ext cx="390525" cy="390525"/>
            <a:chOff x="1976437" y="1752409"/>
            <a:chExt cx="390525" cy="390525"/>
          </a:xfrm>
        </p:grpSpPr>
        <p:sp>
          <p:nvSpPr>
            <p:cNvPr id="15" name="object 15"/>
            <p:cNvSpPr/>
            <p:nvPr/>
          </p:nvSpPr>
          <p:spPr>
            <a:xfrm>
              <a:off x="1981200" y="175717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81200" y="175717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116073" y="174231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024437" y="1600009"/>
            <a:ext cx="390525" cy="390525"/>
            <a:chOff x="5024437" y="1600009"/>
            <a:chExt cx="390525" cy="390525"/>
          </a:xfrm>
        </p:grpSpPr>
        <p:sp>
          <p:nvSpPr>
            <p:cNvPr id="19" name="object 19"/>
            <p:cNvSpPr/>
            <p:nvPr/>
          </p:nvSpPr>
          <p:spPr>
            <a:xfrm>
              <a:off x="5029200" y="160477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29200" y="160477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164582" y="1589354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148637" y="2514409"/>
            <a:ext cx="390525" cy="390525"/>
            <a:chOff x="8148637" y="2514409"/>
            <a:chExt cx="390525" cy="390525"/>
          </a:xfrm>
        </p:grpSpPr>
        <p:sp>
          <p:nvSpPr>
            <p:cNvPr id="23" name="object 23"/>
            <p:cNvSpPr/>
            <p:nvPr/>
          </p:nvSpPr>
          <p:spPr>
            <a:xfrm>
              <a:off x="8153400" y="251917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153400" y="251917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289163" y="250431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786437" y="3200209"/>
            <a:ext cx="390525" cy="390525"/>
            <a:chOff x="5786437" y="3200209"/>
            <a:chExt cx="390525" cy="390525"/>
          </a:xfrm>
        </p:grpSpPr>
        <p:sp>
          <p:nvSpPr>
            <p:cNvPr id="27" name="object 27"/>
            <p:cNvSpPr/>
            <p:nvPr/>
          </p:nvSpPr>
          <p:spPr>
            <a:xfrm>
              <a:off x="5791200" y="320497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791200" y="320497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926582" y="3189808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55040" y="1761617"/>
            <a:ext cx="7298690" cy="2668905"/>
            <a:chOff x="855040" y="1761617"/>
            <a:chExt cx="7298690" cy="2668905"/>
          </a:xfrm>
        </p:grpSpPr>
        <p:sp>
          <p:nvSpPr>
            <p:cNvPr id="31" name="object 31"/>
            <p:cNvSpPr/>
            <p:nvPr/>
          </p:nvSpPr>
          <p:spPr>
            <a:xfrm>
              <a:off x="855040" y="1761616"/>
              <a:ext cx="7298690" cy="2668905"/>
            </a:xfrm>
            <a:custGeom>
              <a:avLst/>
              <a:gdLst/>
              <a:ahLst/>
              <a:cxnLst/>
              <a:rect l="l" t="t" r="r" b="b"/>
              <a:pathLst>
                <a:path w="7298690" h="2668904">
                  <a:moveTo>
                    <a:pt x="472744" y="901573"/>
                  </a:moveTo>
                  <a:lnTo>
                    <a:pt x="468680" y="899033"/>
                  </a:lnTo>
                  <a:lnTo>
                    <a:pt x="462711" y="904113"/>
                  </a:lnTo>
                  <a:lnTo>
                    <a:pt x="456742" y="907923"/>
                  </a:lnTo>
                  <a:lnTo>
                    <a:pt x="445350" y="907923"/>
                  </a:lnTo>
                  <a:lnTo>
                    <a:pt x="438645" y="906653"/>
                  </a:lnTo>
                  <a:lnTo>
                    <a:pt x="430491" y="905383"/>
                  </a:lnTo>
                  <a:lnTo>
                    <a:pt x="420928" y="901573"/>
                  </a:lnTo>
                  <a:lnTo>
                    <a:pt x="360146" y="879983"/>
                  </a:lnTo>
                  <a:lnTo>
                    <a:pt x="359829" y="879881"/>
                  </a:lnTo>
                  <a:lnTo>
                    <a:pt x="359829" y="909193"/>
                  </a:lnTo>
                  <a:lnTo>
                    <a:pt x="313232" y="961263"/>
                  </a:lnTo>
                  <a:lnTo>
                    <a:pt x="276415" y="879983"/>
                  </a:lnTo>
                  <a:lnTo>
                    <a:pt x="359829" y="909193"/>
                  </a:lnTo>
                  <a:lnTo>
                    <a:pt x="359829" y="879881"/>
                  </a:lnTo>
                  <a:lnTo>
                    <a:pt x="249326" y="840613"/>
                  </a:lnTo>
                  <a:lnTo>
                    <a:pt x="245821" y="844423"/>
                  </a:lnTo>
                  <a:lnTo>
                    <a:pt x="321170" y="1009523"/>
                  </a:lnTo>
                  <a:lnTo>
                    <a:pt x="325564" y="1019683"/>
                  </a:lnTo>
                  <a:lnTo>
                    <a:pt x="328726" y="1028573"/>
                  </a:lnTo>
                  <a:lnTo>
                    <a:pt x="330669" y="1034923"/>
                  </a:lnTo>
                  <a:lnTo>
                    <a:pt x="331381" y="1041273"/>
                  </a:lnTo>
                  <a:lnTo>
                    <a:pt x="331470" y="1045083"/>
                  </a:lnTo>
                  <a:lnTo>
                    <a:pt x="329247" y="1050163"/>
                  </a:lnTo>
                  <a:lnTo>
                    <a:pt x="324675" y="1057783"/>
                  </a:lnTo>
                  <a:lnTo>
                    <a:pt x="328764" y="1060323"/>
                  </a:lnTo>
                  <a:lnTo>
                    <a:pt x="363372" y="1022223"/>
                  </a:lnTo>
                  <a:lnTo>
                    <a:pt x="371449" y="1013333"/>
                  </a:lnTo>
                  <a:lnTo>
                    <a:pt x="367372" y="1009523"/>
                  </a:lnTo>
                  <a:lnTo>
                    <a:pt x="360324" y="1017143"/>
                  </a:lnTo>
                  <a:lnTo>
                    <a:pt x="354952" y="1020953"/>
                  </a:lnTo>
                  <a:lnTo>
                    <a:pt x="351256" y="1020953"/>
                  </a:lnTo>
                  <a:lnTo>
                    <a:pt x="347560" y="1022223"/>
                  </a:lnTo>
                  <a:lnTo>
                    <a:pt x="344576" y="1020953"/>
                  </a:lnTo>
                  <a:lnTo>
                    <a:pt x="342303" y="1018413"/>
                  </a:lnTo>
                  <a:lnTo>
                    <a:pt x="339432" y="1015873"/>
                  </a:lnTo>
                  <a:lnTo>
                    <a:pt x="336232" y="1010793"/>
                  </a:lnTo>
                  <a:lnTo>
                    <a:pt x="318300" y="971423"/>
                  </a:lnTo>
                  <a:lnTo>
                    <a:pt x="327621" y="961263"/>
                  </a:lnTo>
                  <a:lnTo>
                    <a:pt x="370789" y="914273"/>
                  </a:lnTo>
                  <a:lnTo>
                    <a:pt x="400481" y="924433"/>
                  </a:lnTo>
                  <a:lnTo>
                    <a:pt x="416610" y="930783"/>
                  </a:lnTo>
                  <a:lnTo>
                    <a:pt x="419785" y="933323"/>
                  </a:lnTo>
                  <a:lnTo>
                    <a:pt x="422198" y="935863"/>
                  </a:lnTo>
                  <a:lnTo>
                    <a:pt x="423341" y="939673"/>
                  </a:lnTo>
                  <a:lnTo>
                    <a:pt x="423087" y="942213"/>
                  </a:lnTo>
                  <a:lnTo>
                    <a:pt x="422960" y="946023"/>
                  </a:lnTo>
                  <a:lnTo>
                    <a:pt x="420293" y="951103"/>
                  </a:lnTo>
                  <a:lnTo>
                    <a:pt x="415213" y="957453"/>
                  </a:lnTo>
                  <a:lnTo>
                    <a:pt x="419277" y="961263"/>
                  </a:lnTo>
                  <a:lnTo>
                    <a:pt x="461365" y="914273"/>
                  </a:lnTo>
                  <a:lnTo>
                    <a:pt x="467055" y="907923"/>
                  </a:lnTo>
                  <a:lnTo>
                    <a:pt x="472744" y="901573"/>
                  </a:lnTo>
                  <a:close/>
                </a:path>
                <a:path w="7298690" h="2668904">
                  <a:moveTo>
                    <a:pt x="580186" y="873633"/>
                  </a:moveTo>
                  <a:lnTo>
                    <a:pt x="571550" y="866013"/>
                  </a:lnTo>
                  <a:lnTo>
                    <a:pt x="542594" y="897763"/>
                  </a:lnTo>
                  <a:lnTo>
                    <a:pt x="362165" y="733933"/>
                  </a:lnTo>
                  <a:lnTo>
                    <a:pt x="391160" y="702183"/>
                  </a:lnTo>
                  <a:lnTo>
                    <a:pt x="382447" y="694563"/>
                  </a:lnTo>
                  <a:lnTo>
                    <a:pt x="338455" y="742823"/>
                  </a:lnTo>
                  <a:lnTo>
                    <a:pt x="536117" y="921893"/>
                  </a:lnTo>
                  <a:lnTo>
                    <a:pt x="558152" y="897763"/>
                  </a:lnTo>
                  <a:lnTo>
                    <a:pt x="580186" y="873633"/>
                  </a:lnTo>
                  <a:close/>
                </a:path>
                <a:path w="7298690" h="2668904">
                  <a:moveTo>
                    <a:pt x="607796" y="732663"/>
                  </a:moveTo>
                  <a:lnTo>
                    <a:pt x="606412" y="722503"/>
                  </a:lnTo>
                  <a:lnTo>
                    <a:pt x="603300" y="711073"/>
                  </a:lnTo>
                  <a:lnTo>
                    <a:pt x="598474" y="699643"/>
                  </a:lnTo>
                  <a:lnTo>
                    <a:pt x="594537" y="692111"/>
                  </a:lnTo>
                  <a:lnTo>
                    <a:pt x="594537" y="747903"/>
                  </a:lnTo>
                  <a:lnTo>
                    <a:pt x="594283" y="755523"/>
                  </a:lnTo>
                  <a:lnTo>
                    <a:pt x="592378" y="761873"/>
                  </a:lnTo>
                  <a:lnTo>
                    <a:pt x="588695" y="765683"/>
                  </a:lnTo>
                  <a:lnTo>
                    <a:pt x="582383" y="770763"/>
                  </a:lnTo>
                  <a:lnTo>
                    <a:pt x="574700" y="773303"/>
                  </a:lnTo>
                  <a:lnTo>
                    <a:pt x="565670" y="772033"/>
                  </a:lnTo>
                  <a:lnTo>
                    <a:pt x="527748" y="755523"/>
                  </a:lnTo>
                  <a:lnTo>
                    <a:pt x="498017" y="731393"/>
                  </a:lnTo>
                  <a:lnTo>
                    <a:pt x="470560" y="703453"/>
                  </a:lnTo>
                  <a:lnTo>
                    <a:pt x="444855" y="665353"/>
                  </a:lnTo>
                  <a:lnTo>
                    <a:pt x="442010" y="648843"/>
                  </a:lnTo>
                  <a:lnTo>
                    <a:pt x="443788" y="642493"/>
                  </a:lnTo>
                  <a:lnTo>
                    <a:pt x="448360" y="637413"/>
                  </a:lnTo>
                  <a:lnTo>
                    <a:pt x="452170" y="632333"/>
                  </a:lnTo>
                  <a:lnTo>
                    <a:pt x="456742" y="629793"/>
                  </a:lnTo>
                  <a:lnTo>
                    <a:pt x="474179" y="629793"/>
                  </a:lnTo>
                  <a:lnTo>
                    <a:pt x="481342" y="632333"/>
                  </a:lnTo>
                  <a:lnTo>
                    <a:pt x="489127" y="634873"/>
                  </a:lnTo>
                  <a:lnTo>
                    <a:pt x="524014" y="657733"/>
                  </a:lnTo>
                  <a:lnTo>
                    <a:pt x="552602" y="684403"/>
                  </a:lnTo>
                  <a:lnTo>
                    <a:pt x="585520" y="722503"/>
                  </a:lnTo>
                  <a:lnTo>
                    <a:pt x="594537" y="747903"/>
                  </a:lnTo>
                  <a:lnTo>
                    <a:pt x="594537" y="692111"/>
                  </a:lnTo>
                  <a:lnTo>
                    <a:pt x="561009" y="651383"/>
                  </a:lnTo>
                  <a:lnTo>
                    <a:pt x="523849" y="625983"/>
                  </a:lnTo>
                  <a:lnTo>
                    <a:pt x="486714" y="615823"/>
                  </a:lnTo>
                  <a:lnTo>
                    <a:pt x="472643" y="615823"/>
                  </a:lnTo>
                  <a:lnTo>
                    <a:pt x="436829" y="636143"/>
                  </a:lnTo>
                  <a:lnTo>
                    <a:pt x="429310" y="667893"/>
                  </a:lnTo>
                  <a:lnTo>
                    <a:pt x="430657" y="679323"/>
                  </a:lnTo>
                  <a:lnTo>
                    <a:pt x="445249" y="714883"/>
                  </a:lnTo>
                  <a:lnTo>
                    <a:pt x="475665" y="750443"/>
                  </a:lnTo>
                  <a:lnTo>
                    <a:pt x="506247" y="773303"/>
                  </a:lnTo>
                  <a:lnTo>
                    <a:pt x="555777" y="787273"/>
                  </a:lnTo>
                  <a:lnTo>
                    <a:pt x="571322" y="786003"/>
                  </a:lnTo>
                  <a:lnTo>
                    <a:pt x="584542" y="780923"/>
                  </a:lnTo>
                  <a:lnTo>
                    <a:pt x="593864" y="773303"/>
                  </a:lnTo>
                  <a:lnTo>
                    <a:pt x="595426" y="772033"/>
                  </a:lnTo>
                  <a:lnTo>
                    <a:pt x="599821" y="766953"/>
                  </a:lnTo>
                  <a:lnTo>
                    <a:pt x="603313" y="759333"/>
                  </a:lnTo>
                  <a:lnTo>
                    <a:pt x="605866" y="751713"/>
                  </a:lnTo>
                  <a:lnTo>
                    <a:pt x="607491" y="742823"/>
                  </a:lnTo>
                  <a:lnTo>
                    <a:pt x="607796" y="732663"/>
                  </a:lnTo>
                  <a:close/>
                </a:path>
                <a:path w="7298690" h="2668904">
                  <a:moveTo>
                    <a:pt x="700874" y="704723"/>
                  </a:moveTo>
                  <a:lnTo>
                    <a:pt x="700328" y="695833"/>
                  </a:lnTo>
                  <a:lnTo>
                    <a:pt x="698512" y="688213"/>
                  </a:lnTo>
                  <a:lnTo>
                    <a:pt x="695579" y="680593"/>
                  </a:lnTo>
                  <a:lnTo>
                    <a:pt x="693953" y="678053"/>
                  </a:lnTo>
                  <a:lnTo>
                    <a:pt x="691515" y="674243"/>
                  </a:lnTo>
                  <a:lnTo>
                    <a:pt x="686358" y="669163"/>
                  </a:lnTo>
                  <a:lnTo>
                    <a:pt x="679373" y="662813"/>
                  </a:lnTo>
                  <a:lnTo>
                    <a:pt x="672134" y="659003"/>
                  </a:lnTo>
                  <a:lnTo>
                    <a:pt x="656767" y="659003"/>
                  </a:lnTo>
                  <a:lnTo>
                    <a:pt x="650798" y="661543"/>
                  </a:lnTo>
                  <a:lnTo>
                    <a:pt x="646353" y="666623"/>
                  </a:lnTo>
                  <a:lnTo>
                    <a:pt x="642797" y="670433"/>
                  </a:lnTo>
                  <a:lnTo>
                    <a:pt x="641019" y="675513"/>
                  </a:lnTo>
                  <a:lnTo>
                    <a:pt x="641032" y="680593"/>
                  </a:lnTo>
                  <a:lnTo>
                    <a:pt x="641146" y="685673"/>
                  </a:lnTo>
                  <a:lnTo>
                    <a:pt x="642924" y="689483"/>
                  </a:lnTo>
                  <a:lnTo>
                    <a:pt x="646607" y="692023"/>
                  </a:lnTo>
                  <a:lnTo>
                    <a:pt x="650290" y="695833"/>
                  </a:lnTo>
                  <a:lnTo>
                    <a:pt x="654227" y="697103"/>
                  </a:lnTo>
                  <a:lnTo>
                    <a:pt x="662355" y="697103"/>
                  </a:lnTo>
                  <a:lnTo>
                    <a:pt x="673150" y="681863"/>
                  </a:lnTo>
                  <a:lnTo>
                    <a:pt x="674674" y="679323"/>
                  </a:lnTo>
                  <a:lnTo>
                    <a:pt x="675182" y="679323"/>
                  </a:lnTo>
                  <a:lnTo>
                    <a:pt x="675944" y="678053"/>
                  </a:lnTo>
                  <a:lnTo>
                    <a:pt x="677087" y="678053"/>
                  </a:lnTo>
                  <a:lnTo>
                    <a:pt x="678611" y="679323"/>
                  </a:lnTo>
                  <a:lnTo>
                    <a:pt x="680135" y="679323"/>
                  </a:lnTo>
                  <a:lnTo>
                    <a:pt x="687374" y="685673"/>
                  </a:lnTo>
                  <a:lnTo>
                    <a:pt x="691057" y="693293"/>
                  </a:lnTo>
                  <a:lnTo>
                    <a:pt x="692581" y="702183"/>
                  </a:lnTo>
                  <a:lnTo>
                    <a:pt x="693153" y="708533"/>
                  </a:lnTo>
                  <a:lnTo>
                    <a:pt x="692607" y="716153"/>
                  </a:lnTo>
                  <a:lnTo>
                    <a:pt x="690968" y="722503"/>
                  </a:lnTo>
                  <a:lnTo>
                    <a:pt x="688263" y="730123"/>
                  </a:lnTo>
                  <a:lnTo>
                    <a:pt x="693089" y="735203"/>
                  </a:lnTo>
                  <a:lnTo>
                    <a:pt x="697255" y="723773"/>
                  </a:lnTo>
                  <a:lnTo>
                    <a:pt x="699846" y="713613"/>
                  </a:lnTo>
                  <a:lnTo>
                    <a:pt x="700874" y="704723"/>
                  </a:lnTo>
                  <a:close/>
                </a:path>
                <a:path w="7298690" h="2668904">
                  <a:moveTo>
                    <a:pt x="752271" y="563753"/>
                  </a:moveTo>
                  <a:lnTo>
                    <a:pt x="738936" y="523113"/>
                  </a:lnTo>
                  <a:lnTo>
                    <a:pt x="734174" y="518033"/>
                  </a:lnTo>
                  <a:lnTo>
                    <a:pt x="728649" y="511683"/>
                  </a:lnTo>
                  <a:lnTo>
                    <a:pt x="718032" y="504063"/>
                  </a:lnTo>
                  <a:lnTo>
                    <a:pt x="706386" y="498983"/>
                  </a:lnTo>
                  <a:lnTo>
                    <a:pt x="693750" y="495173"/>
                  </a:lnTo>
                  <a:lnTo>
                    <a:pt x="680135" y="495173"/>
                  </a:lnTo>
                  <a:lnTo>
                    <a:pt x="663790" y="496443"/>
                  </a:lnTo>
                  <a:lnTo>
                    <a:pt x="647725" y="501523"/>
                  </a:lnTo>
                  <a:lnTo>
                    <a:pt x="631926" y="510413"/>
                  </a:lnTo>
                  <a:lnTo>
                    <a:pt x="616381" y="521843"/>
                  </a:lnTo>
                  <a:lnTo>
                    <a:pt x="605205" y="493903"/>
                  </a:lnTo>
                  <a:lnTo>
                    <a:pt x="645972" y="448183"/>
                  </a:lnTo>
                  <a:lnTo>
                    <a:pt x="635050" y="422783"/>
                  </a:lnTo>
                  <a:lnTo>
                    <a:pt x="586536" y="476123"/>
                  </a:lnTo>
                  <a:lnTo>
                    <a:pt x="618667" y="557403"/>
                  </a:lnTo>
                  <a:lnTo>
                    <a:pt x="628154" y="548513"/>
                  </a:lnTo>
                  <a:lnTo>
                    <a:pt x="637222" y="540893"/>
                  </a:lnTo>
                  <a:lnTo>
                    <a:pt x="674166" y="523113"/>
                  </a:lnTo>
                  <a:lnTo>
                    <a:pt x="684110" y="521843"/>
                  </a:lnTo>
                  <a:lnTo>
                    <a:pt x="703402" y="524383"/>
                  </a:lnTo>
                  <a:lnTo>
                    <a:pt x="737895" y="551053"/>
                  </a:lnTo>
                  <a:lnTo>
                    <a:pt x="742111" y="567563"/>
                  </a:lnTo>
                  <a:lnTo>
                    <a:pt x="741718" y="576453"/>
                  </a:lnTo>
                  <a:lnTo>
                    <a:pt x="719124" y="609473"/>
                  </a:lnTo>
                  <a:lnTo>
                    <a:pt x="710361" y="610743"/>
                  </a:lnTo>
                  <a:lnTo>
                    <a:pt x="704773" y="612013"/>
                  </a:lnTo>
                  <a:lnTo>
                    <a:pt x="690295" y="623443"/>
                  </a:lnTo>
                  <a:lnTo>
                    <a:pt x="690422" y="629793"/>
                  </a:lnTo>
                  <a:lnTo>
                    <a:pt x="691438" y="632333"/>
                  </a:lnTo>
                  <a:lnTo>
                    <a:pt x="693470" y="634873"/>
                  </a:lnTo>
                  <a:lnTo>
                    <a:pt x="697153" y="637413"/>
                  </a:lnTo>
                  <a:lnTo>
                    <a:pt x="702360" y="638683"/>
                  </a:lnTo>
                  <a:lnTo>
                    <a:pt x="709091" y="637413"/>
                  </a:lnTo>
                  <a:lnTo>
                    <a:pt x="714273" y="636143"/>
                  </a:lnTo>
                  <a:lnTo>
                    <a:pt x="719734" y="632333"/>
                  </a:lnTo>
                  <a:lnTo>
                    <a:pt x="725462" y="628523"/>
                  </a:lnTo>
                  <a:lnTo>
                    <a:pt x="748969" y="590423"/>
                  </a:lnTo>
                  <a:lnTo>
                    <a:pt x="752271" y="571373"/>
                  </a:lnTo>
                  <a:lnTo>
                    <a:pt x="752271" y="563753"/>
                  </a:lnTo>
                  <a:close/>
                </a:path>
                <a:path w="7298690" h="2668904">
                  <a:moveTo>
                    <a:pt x="894384" y="526923"/>
                  </a:moveTo>
                  <a:lnTo>
                    <a:pt x="723290" y="371983"/>
                  </a:lnTo>
                  <a:lnTo>
                    <a:pt x="696645" y="347853"/>
                  </a:lnTo>
                  <a:lnTo>
                    <a:pt x="652703" y="396113"/>
                  </a:lnTo>
                  <a:lnTo>
                    <a:pt x="661339" y="405003"/>
                  </a:lnTo>
                  <a:lnTo>
                    <a:pt x="690422" y="371983"/>
                  </a:lnTo>
                  <a:lnTo>
                    <a:pt x="870762" y="535813"/>
                  </a:lnTo>
                  <a:lnTo>
                    <a:pt x="841806" y="567563"/>
                  </a:lnTo>
                  <a:lnTo>
                    <a:pt x="850442" y="576453"/>
                  </a:lnTo>
                  <a:lnTo>
                    <a:pt x="894384" y="526923"/>
                  </a:lnTo>
                  <a:close/>
                </a:path>
                <a:path w="7298690" h="2668904">
                  <a:moveTo>
                    <a:pt x="1182420" y="321691"/>
                  </a:moveTo>
                  <a:lnTo>
                    <a:pt x="1101648" y="348615"/>
                  </a:lnTo>
                  <a:lnTo>
                    <a:pt x="1124064" y="371043"/>
                  </a:lnTo>
                  <a:lnTo>
                    <a:pt x="0" y="1495171"/>
                  </a:lnTo>
                  <a:lnTo>
                    <a:pt x="8991" y="1504061"/>
                  </a:lnTo>
                  <a:lnTo>
                    <a:pt x="1133068" y="380047"/>
                  </a:lnTo>
                  <a:lnTo>
                    <a:pt x="1155496" y="402463"/>
                  </a:lnTo>
                  <a:lnTo>
                    <a:pt x="1168958" y="362077"/>
                  </a:lnTo>
                  <a:lnTo>
                    <a:pt x="1182420" y="321691"/>
                  </a:lnTo>
                  <a:close/>
                </a:path>
                <a:path w="7298690" h="2668904">
                  <a:moveTo>
                    <a:pt x="1487220" y="2586990"/>
                  </a:moveTo>
                  <a:lnTo>
                    <a:pt x="1469948" y="2561971"/>
                  </a:lnTo>
                  <a:lnTo>
                    <a:pt x="1438833" y="2516886"/>
                  </a:lnTo>
                  <a:lnTo>
                    <a:pt x="1423530" y="2544673"/>
                  </a:lnTo>
                  <a:lnTo>
                    <a:pt x="7556" y="1763903"/>
                  </a:lnTo>
                  <a:lnTo>
                    <a:pt x="1435" y="1775091"/>
                  </a:lnTo>
                  <a:lnTo>
                    <a:pt x="1417396" y="2555837"/>
                  </a:lnTo>
                  <a:lnTo>
                    <a:pt x="1402130" y="2583561"/>
                  </a:lnTo>
                  <a:lnTo>
                    <a:pt x="1487220" y="2586990"/>
                  </a:lnTo>
                  <a:close/>
                </a:path>
                <a:path w="7298690" h="2668904">
                  <a:moveTo>
                    <a:pt x="1648383" y="2429383"/>
                  </a:moveTo>
                  <a:lnTo>
                    <a:pt x="1616989" y="2433828"/>
                  </a:lnTo>
                  <a:lnTo>
                    <a:pt x="1322882" y="375666"/>
                  </a:lnTo>
                  <a:lnTo>
                    <a:pt x="1310309" y="377444"/>
                  </a:lnTo>
                  <a:lnTo>
                    <a:pt x="1604416" y="2435606"/>
                  </a:lnTo>
                  <a:lnTo>
                    <a:pt x="1572945" y="2440051"/>
                  </a:lnTo>
                  <a:lnTo>
                    <a:pt x="1621459" y="2510155"/>
                  </a:lnTo>
                  <a:lnTo>
                    <a:pt x="1642110" y="2448179"/>
                  </a:lnTo>
                  <a:lnTo>
                    <a:pt x="1648383" y="2429383"/>
                  </a:lnTo>
                  <a:close/>
                </a:path>
                <a:path w="7298690" h="2668904">
                  <a:moveTo>
                    <a:pt x="2803194" y="1177290"/>
                  </a:moveTo>
                  <a:lnTo>
                    <a:pt x="2785961" y="1148715"/>
                  </a:lnTo>
                  <a:lnTo>
                    <a:pt x="2759252" y="1104392"/>
                  </a:lnTo>
                  <a:lnTo>
                    <a:pt x="2742260" y="1131239"/>
                  </a:lnTo>
                  <a:lnTo>
                    <a:pt x="1455724" y="316357"/>
                  </a:lnTo>
                  <a:lnTo>
                    <a:pt x="1448866" y="327025"/>
                  </a:lnTo>
                  <a:lnTo>
                    <a:pt x="2735478" y="1141945"/>
                  </a:lnTo>
                  <a:lnTo>
                    <a:pt x="2718485" y="1168781"/>
                  </a:lnTo>
                  <a:lnTo>
                    <a:pt x="2803194" y="1177290"/>
                  </a:lnTo>
                  <a:close/>
                </a:path>
                <a:path w="7298690" h="2668904">
                  <a:moveTo>
                    <a:pt x="4174159" y="33655"/>
                  </a:moveTo>
                  <a:lnTo>
                    <a:pt x="4167949" y="30988"/>
                  </a:lnTo>
                  <a:lnTo>
                    <a:pt x="4095927" y="0"/>
                  </a:lnTo>
                  <a:lnTo>
                    <a:pt x="4097718" y="31724"/>
                  </a:lnTo>
                  <a:lnTo>
                    <a:pt x="1506778" y="179705"/>
                  </a:lnTo>
                  <a:lnTo>
                    <a:pt x="1507540" y="192405"/>
                  </a:lnTo>
                  <a:lnTo>
                    <a:pt x="4098429" y="44297"/>
                  </a:lnTo>
                  <a:lnTo>
                    <a:pt x="4100245" y="76073"/>
                  </a:lnTo>
                  <a:lnTo>
                    <a:pt x="4174159" y="33655"/>
                  </a:lnTo>
                  <a:close/>
                </a:path>
                <a:path w="7298690" h="2668904">
                  <a:moveTo>
                    <a:pt x="4230421" y="169291"/>
                  </a:moveTo>
                  <a:lnTo>
                    <a:pt x="4146981" y="186817"/>
                  </a:lnTo>
                  <a:lnTo>
                    <a:pt x="4166679" y="211645"/>
                  </a:lnTo>
                  <a:lnTo>
                    <a:pt x="3124758" y="1037463"/>
                  </a:lnTo>
                  <a:lnTo>
                    <a:pt x="3132632" y="1047369"/>
                  </a:lnTo>
                  <a:lnTo>
                    <a:pt x="4174604" y="221640"/>
                  </a:lnTo>
                  <a:lnTo>
                    <a:pt x="4194352" y="246507"/>
                  </a:lnTo>
                  <a:lnTo>
                    <a:pt x="4214342" y="203708"/>
                  </a:lnTo>
                  <a:lnTo>
                    <a:pt x="4230421" y="169291"/>
                  </a:lnTo>
                  <a:close/>
                </a:path>
                <a:path w="7298690" h="2668904">
                  <a:moveTo>
                    <a:pt x="4936160" y="1595755"/>
                  </a:moveTo>
                  <a:lnTo>
                    <a:pt x="4851705" y="1584325"/>
                  </a:lnTo>
                  <a:lnTo>
                    <a:pt x="4861953" y="1614373"/>
                  </a:lnTo>
                  <a:lnTo>
                    <a:pt x="1809927" y="2656586"/>
                  </a:lnTo>
                  <a:lnTo>
                    <a:pt x="1813991" y="2668524"/>
                  </a:lnTo>
                  <a:lnTo>
                    <a:pt x="4866068" y="1626412"/>
                  </a:lnTo>
                  <a:lnTo>
                    <a:pt x="4876343" y="1656461"/>
                  </a:lnTo>
                  <a:lnTo>
                    <a:pt x="4921885" y="1610233"/>
                  </a:lnTo>
                  <a:lnTo>
                    <a:pt x="4936160" y="1595755"/>
                  </a:lnTo>
                  <a:close/>
                </a:path>
                <a:path w="7298690" h="2668904">
                  <a:moveTo>
                    <a:pt x="5127930" y="1358900"/>
                  </a:moveTo>
                  <a:lnTo>
                    <a:pt x="5099456" y="1372908"/>
                  </a:lnTo>
                  <a:lnTo>
                    <a:pt x="4506011" y="166497"/>
                  </a:lnTo>
                  <a:lnTo>
                    <a:pt x="4494581" y="172085"/>
                  </a:lnTo>
                  <a:lnTo>
                    <a:pt x="5088039" y="1378521"/>
                  </a:lnTo>
                  <a:lnTo>
                    <a:pt x="5059477" y="1392555"/>
                  </a:lnTo>
                  <a:lnTo>
                    <a:pt x="5127295" y="1443990"/>
                  </a:lnTo>
                  <a:lnTo>
                    <a:pt x="5127688" y="1389888"/>
                  </a:lnTo>
                  <a:lnTo>
                    <a:pt x="5127930" y="1358900"/>
                  </a:lnTo>
                  <a:close/>
                </a:path>
                <a:path w="7298690" h="2668904">
                  <a:moveTo>
                    <a:pt x="7298360" y="986155"/>
                  </a:moveTo>
                  <a:lnTo>
                    <a:pt x="7214286" y="972185"/>
                  </a:lnTo>
                  <a:lnTo>
                    <a:pt x="7223633" y="1002461"/>
                  </a:lnTo>
                  <a:lnTo>
                    <a:pt x="5315255" y="1589659"/>
                  </a:lnTo>
                  <a:lnTo>
                    <a:pt x="5319065" y="1601851"/>
                  </a:lnTo>
                  <a:lnTo>
                    <a:pt x="7227405" y="1014666"/>
                  </a:lnTo>
                  <a:lnTo>
                    <a:pt x="7236765" y="1044956"/>
                  </a:lnTo>
                  <a:lnTo>
                    <a:pt x="7285177" y="998728"/>
                  </a:lnTo>
                  <a:lnTo>
                    <a:pt x="7298360" y="9861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9818" y="2553589"/>
              <a:ext cx="165862" cy="21615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236471" y="3470656"/>
              <a:ext cx="761365" cy="596265"/>
            </a:xfrm>
            <a:custGeom>
              <a:avLst/>
              <a:gdLst/>
              <a:ahLst/>
              <a:cxnLst/>
              <a:rect l="l" t="t" r="r" b="b"/>
              <a:pathLst>
                <a:path w="761364" h="596264">
                  <a:moveTo>
                    <a:pt x="294766" y="103886"/>
                  </a:moveTo>
                  <a:lnTo>
                    <a:pt x="165481" y="337312"/>
                  </a:lnTo>
                  <a:lnTo>
                    <a:pt x="222758" y="369062"/>
                  </a:lnTo>
                  <a:lnTo>
                    <a:pt x="228346" y="358902"/>
                  </a:lnTo>
                  <a:lnTo>
                    <a:pt x="190627" y="337947"/>
                  </a:lnTo>
                  <a:lnTo>
                    <a:pt x="308609" y="124968"/>
                  </a:lnTo>
                  <a:lnTo>
                    <a:pt x="332798" y="124968"/>
                  </a:lnTo>
                  <a:lnTo>
                    <a:pt x="294766" y="103886"/>
                  </a:lnTo>
                  <a:close/>
                </a:path>
                <a:path w="761364" h="596264">
                  <a:moveTo>
                    <a:pt x="406860" y="172751"/>
                  </a:moveTo>
                  <a:lnTo>
                    <a:pt x="367313" y="184800"/>
                  </a:lnTo>
                  <a:lnTo>
                    <a:pt x="336661" y="212391"/>
                  </a:lnTo>
                  <a:lnTo>
                    <a:pt x="310217" y="256819"/>
                  </a:lnTo>
                  <a:lnTo>
                    <a:pt x="299466" y="307594"/>
                  </a:lnTo>
                  <a:lnTo>
                    <a:pt x="301132" y="325622"/>
                  </a:lnTo>
                  <a:lnTo>
                    <a:pt x="324993" y="360680"/>
                  </a:lnTo>
                  <a:lnTo>
                    <a:pt x="347727" y="366216"/>
                  </a:lnTo>
                  <a:lnTo>
                    <a:pt x="356869" y="365760"/>
                  </a:lnTo>
                  <a:lnTo>
                    <a:pt x="366512" y="363807"/>
                  </a:lnTo>
                  <a:lnTo>
                    <a:pt x="376380" y="360045"/>
                  </a:lnTo>
                  <a:lnTo>
                    <a:pt x="383734" y="355981"/>
                  </a:lnTo>
                  <a:lnTo>
                    <a:pt x="340614" y="355981"/>
                  </a:lnTo>
                  <a:lnTo>
                    <a:pt x="334644" y="355346"/>
                  </a:lnTo>
                  <a:lnTo>
                    <a:pt x="329946" y="352679"/>
                  </a:lnTo>
                  <a:lnTo>
                    <a:pt x="323730" y="347702"/>
                  </a:lnTo>
                  <a:lnTo>
                    <a:pt x="319754" y="340772"/>
                  </a:lnTo>
                  <a:lnTo>
                    <a:pt x="318015" y="331890"/>
                  </a:lnTo>
                  <a:lnTo>
                    <a:pt x="318516" y="321056"/>
                  </a:lnTo>
                  <a:lnTo>
                    <a:pt x="333446" y="274335"/>
                  </a:lnTo>
                  <a:lnTo>
                    <a:pt x="355965" y="234378"/>
                  </a:lnTo>
                  <a:lnTo>
                    <a:pt x="379269" y="203162"/>
                  </a:lnTo>
                  <a:lnTo>
                    <a:pt x="410336" y="183134"/>
                  </a:lnTo>
                  <a:lnTo>
                    <a:pt x="434595" y="183134"/>
                  </a:lnTo>
                  <a:lnTo>
                    <a:pt x="427863" y="178181"/>
                  </a:lnTo>
                  <a:lnTo>
                    <a:pt x="421338" y="175228"/>
                  </a:lnTo>
                  <a:lnTo>
                    <a:pt x="414337" y="173418"/>
                  </a:lnTo>
                  <a:lnTo>
                    <a:pt x="406860" y="172751"/>
                  </a:lnTo>
                  <a:close/>
                </a:path>
                <a:path w="761364" h="596264">
                  <a:moveTo>
                    <a:pt x="434595" y="183134"/>
                  </a:moveTo>
                  <a:lnTo>
                    <a:pt x="410336" y="183134"/>
                  </a:lnTo>
                  <a:lnTo>
                    <a:pt x="417067" y="183388"/>
                  </a:lnTo>
                  <a:lnTo>
                    <a:pt x="422909" y="186690"/>
                  </a:lnTo>
                  <a:lnTo>
                    <a:pt x="435438" y="212391"/>
                  </a:lnTo>
                  <a:lnTo>
                    <a:pt x="435165" y="217729"/>
                  </a:lnTo>
                  <a:lnTo>
                    <a:pt x="419758" y="265189"/>
                  </a:lnTo>
                  <a:lnTo>
                    <a:pt x="401117" y="298934"/>
                  </a:lnTo>
                  <a:lnTo>
                    <a:pt x="371221" y="339725"/>
                  </a:lnTo>
                  <a:lnTo>
                    <a:pt x="340614" y="355981"/>
                  </a:lnTo>
                  <a:lnTo>
                    <a:pt x="383734" y="355981"/>
                  </a:lnTo>
                  <a:lnTo>
                    <a:pt x="416559" y="326929"/>
                  </a:lnTo>
                  <a:lnTo>
                    <a:pt x="444755" y="278243"/>
                  </a:lnTo>
                  <a:lnTo>
                    <a:pt x="453900" y="238277"/>
                  </a:lnTo>
                  <a:lnTo>
                    <a:pt x="453832" y="235807"/>
                  </a:lnTo>
                  <a:lnTo>
                    <a:pt x="452882" y="219075"/>
                  </a:lnTo>
                  <a:lnTo>
                    <a:pt x="449544" y="205380"/>
                  </a:lnTo>
                  <a:lnTo>
                    <a:pt x="444277" y="194008"/>
                  </a:lnTo>
                  <a:lnTo>
                    <a:pt x="437058" y="184945"/>
                  </a:lnTo>
                  <a:lnTo>
                    <a:pt x="434595" y="183134"/>
                  </a:lnTo>
                  <a:close/>
                </a:path>
                <a:path w="761364" h="596264">
                  <a:moveTo>
                    <a:pt x="2666" y="171831"/>
                  </a:moveTo>
                  <a:lnTo>
                    <a:pt x="83312" y="222758"/>
                  </a:lnTo>
                  <a:lnTo>
                    <a:pt x="121156" y="239688"/>
                  </a:lnTo>
                  <a:lnTo>
                    <a:pt x="139301" y="242427"/>
                  </a:lnTo>
                  <a:lnTo>
                    <a:pt x="147621" y="241808"/>
                  </a:lnTo>
                  <a:lnTo>
                    <a:pt x="181449" y="222496"/>
                  </a:lnTo>
                  <a:lnTo>
                    <a:pt x="181801" y="221962"/>
                  </a:lnTo>
                  <a:lnTo>
                    <a:pt x="117778" y="221962"/>
                  </a:lnTo>
                  <a:lnTo>
                    <a:pt x="107648" y="220710"/>
                  </a:lnTo>
                  <a:lnTo>
                    <a:pt x="71119" y="202755"/>
                  </a:lnTo>
                  <a:lnTo>
                    <a:pt x="57531" y="191770"/>
                  </a:lnTo>
                  <a:lnTo>
                    <a:pt x="64008" y="180086"/>
                  </a:lnTo>
                  <a:lnTo>
                    <a:pt x="23279" y="180086"/>
                  </a:lnTo>
                  <a:lnTo>
                    <a:pt x="16687" y="179578"/>
                  </a:lnTo>
                  <a:lnTo>
                    <a:pt x="2666" y="171831"/>
                  </a:lnTo>
                  <a:close/>
                </a:path>
                <a:path w="761364" h="596264">
                  <a:moveTo>
                    <a:pt x="121666" y="119380"/>
                  </a:moveTo>
                  <a:lnTo>
                    <a:pt x="97662" y="119380"/>
                  </a:lnTo>
                  <a:lnTo>
                    <a:pt x="100203" y="120269"/>
                  </a:lnTo>
                  <a:lnTo>
                    <a:pt x="103505" y="121666"/>
                  </a:lnTo>
                  <a:lnTo>
                    <a:pt x="107441" y="123698"/>
                  </a:lnTo>
                  <a:lnTo>
                    <a:pt x="111378" y="125603"/>
                  </a:lnTo>
                  <a:lnTo>
                    <a:pt x="115950" y="128016"/>
                  </a:lnTo>
                  <a:lnTo>
                    <a:pt x="149606" y="153797"/>
                  </a:lnTo>
                  <a:lnTo>
                    <a:pt x="159765" y="187325"/>
                  </a:lnTo>
                  <a:lnTo>
                    <a:pt x="157987" y="194945"/>
                  </a:lnTo>
                  <a:lnTo>
                    <a:pt x="127253" y="221107"/>
                  </a:lnTo>
                  <a:lnTo>
                    <a:pt x="117778" y="221962"/>
                  </a:lnTo>
                  <a:lnTo>
                    <a:pt x="181801" y="221962"/>
                  </a:lnTo>
                  <a:lnTo>
                    <a:pt x="185547" y="216281"/>
                  </a:lnTo>
                  <a:lnTo>
                    <a:pt x="189408" y="207516"/>
                  </a:lnTo>
                  <a:lnTo>
                    <a:pt x="191293" y="198548"/>
                  </a:lnTo>
                  <a:lnTo>
                    <a:pt x="191226" y="189366"/>
                  </a:lnTo>
                  <a:lnTo>
                    <a:pt x="168656" y="152273"/>
                  </a:lnTo>
                  <a:lnTo>
                    <a:pt x="193855" y="152273"/>
                  </a:lnTo>
                  <a:lnTo>
                    <a:pt x="219153" y="135382"/>
                  </a:lnTo>
                  <a:lnTo>
                    <a:pt x="166624" y="135382"/>
                  </a:lnTo>
                  <a:lnTo>
                    <a:pt x="158750" y="134620"/>
                  </a:lnTo>
                  <a:lnTo>
                    <a:pt x="122936" y="120142"/>
                  </a:lnTo>
                  <a:lnTo>
                    <a:pt x="121666" y="119380"/>
                  </a:lnTo>
                  <a:close/>
                </a:path>
                <a:path w="761364" h="596264">
                  <a:moveTo>
                    <a:pt x="97790" y="0"/>
                  </a:moveTo>
                  <a:lnTo>
                    <a:pt x="95122" y="4826"/>
                  </a:lnTo>
                  <a:lnTo>
                    <a:pt x="108458" y="12319"/>
                  </a:lnTo>
                  <a:lnTo>
                    <a:pt x="112394" y="17018"/>
                  </a:lnTo>
                  <a:lnTo>
                    <a:pt x="113665" y="22606"/>
                  </a:lnTo>
                  <a:lnTo>
                    <a:pt x="114681" y="26924"/>
                  </a:lnTo>
                  <a:lnTo>
                    <a:pt x="112014" y="34544"/>
                  </a:lnTo>
                  <a:lnTo>
                    <a:pt x="106044" y="45466"/>
                  </a:lnTo>
                  <a:lnTo>
                    <a:pt x="42799" y="159512"/>
                  </a:lnTo>
                  <a:lnTo>
                    <a:pt x="37337" y="169418"/>
                  </a:lnTo>
                  <a:lnTo>
                    <a:pt x="32790" y="175228"/>
                  </a:lnTo>
                  <a:lnTo>
                    <a:pt x="29083" y="177165"/>
                  </a:lnTo>
                  <a:lnTo>
                    <a:pt x="23279" y="180086"/>
                  </a:lnTo>
                  <a:lnTo>
                    <a:pt x="64008" y="180086"/>
                  </a:lnTo>
                  <a:lnTo>
                    <a:pt x="97662" y="119380"/>
                  </a:lnTo>
                  <a:lnTo>
                    <a:pt x="121666" y="119380"/>
                  </a:lnTo>
                  <a:lnTo>
                    <a:pt x="118490" y="117475"/>
                  </a:lnTo>
                  <a:lnTo>
                    <a:pt x="113991" y="114554"/>
                  </a:lnTo>
                  <a:lnTo>
                    <a:pt x="110616" y="112268"/>
                  </a:lnTo>
                  <a:lnTo>
                    <a:pt x="107187" y="109855"/>
                  </a:lnTo>
                  <a:lnTo>
                    <a:pt x="104266" y="107442"/>
                  </a:lnTo>
                  <a:lnTo>
                    <a:pt x="141859" y="39624"/>
                  </a:lnTo>
                  <a:lnTo>
                    <a:pt x="169303" y="39624"/>
                  </a:lnTo>
                  <a:lnTo>
                    <a:pt x="97790" y="0"/>
                  </a:lnTo>
                  <a:close/>
                </a:path>
                <a:path w="761364" h="596264">
                  <a:moveTo>
                    <a:pt x="193855" y="152273"/>
                  </a:moveTo>
                  <a:lnTo>
                    <a:pt x="168656" y="152273"/>
                  </a:lnTo>
                  <a:lnTo>
                    <a:pt x="177609" y="153485"/>
                  </a:lnTo>
                  <a:lnTo>
                    <a:pt x="186055" y="153485"/>
                  </a:lnTo>
                  <a:lnTo>
                    <a:pt x="193855" y="152273"/>
                  </a:lnTo>
                  <a:close/>
                </a:path>
                <a:path w="761364" h="596264">
                  <a:moveTo>
                    <a:pt x="332798" y="124968"/>
                  </a:moveTo>
                  <a:lnTo>
                    <a:pt x="308609" y="124968"/>
                  </a:lnTo>
                  <a:lnTo>
                    <a:pt x="346328" y="145923"/>
                  </a:lnTo>
                  <a:lnTo>
                    <a:pt x="352044" y="135636"/>
                  </a:lnTo>
                  <a:lnTo>
                    <a:pt x="332798" y="124968"/>
                  </a:lnTo>
                  <a:close/>
                </a:path>
                <a:path w="761364" h="596264">
                  <a:moveTo>
                    <a:pt x="169303" y="39624"/>
                  </a:moveTo>
                  <a:lnTo>
                    <a:pt x="141859" y="39624"/>
                  </a:lnTo>
                  <a:lnTo>
                    <a:pt x="147929" y="41336"/>
                  </a:lnTo>
                  <a:lnTo>
                    <a:pt x="154130" y="43608"/>
                  </a:lnTo>
                  <a:lnTo>
                    <a:pt x="186689" y="64277"/>
                  </a:lnTo>
                  <a:lnTo>
                    <a:pt x="200485" y="98425"/>
                  </a:lnTo>
                  <a:lnTo>
                    <a:pt x="199042" y="106620"/>
                  </a:lnTo>
                  <a:lnTo>
                    <a:pt x="166624" y="135382"/>
                  </a:lnTo>
                  <a:lnTo>
                    <a:pt x="219153" y="135382"/>
                  </a:lnTo>
                  <a:lnTo>
                    <a:pt x="222250" y="130683"/>
                  </a:lnTo>
                  <a:lnTo>
                    <a:pt x="225827" y="122753"/>
                  </a:lnTo>
                  <a:lnTo>
                    <a:pt x="227823" y="114554"/>
                  </a:lnTo>
                  <a:lnTo>
                    <a:pt x="228268" y="106179"/>
                  </a:lnTo>
                  <a:lnTo>
                    <a:pt x="227203" y="97536"/>
                  </a:lnTo>
                  <a:lnTo>
                    <a:pt x="206628" y="64389"/>
                  </a:lnTo>
                  <a:lnTo>
                    <a:pt x="174116" y="42291"/>
                  </a:lnTo>
                  <a:lnTo>
                    <a:pt x="169303" y="39624"/>
                  </a:lnTo>
                  <a:close/>
                </a:path>
                <a:path w="761364" h="596264">
                  <a:moveTo>
                    <a:pt x="387096" y="441579"/>
                  </a:moveTo>
                  <a:lnTo>
                    <a:pt x="383921" y="447294"/>
                  </a:lnTo>
                  <a:lnTo>
                    <a:pt x="395325" y="448891"/>
                  </a:lnTo>
                  <a:lnTo>
                    <a:pt x="405717" y="449119"/>
                  </a:lnTo>
                  <a:lnTo>
                    <a:pt x="415085" y="447990"/>
                  </a:lnTo>
                  <a:lnTo>
                    <a:pt x="423417" y="445516"/>
                  </a:lnTo>
                  <a:lnTo>
                    <a:pt x="429313" y="442579"/>
                  </a:lnTo>
                  <a:lnTo>
                    <a:pt x="394789" y="442579"/>
                  </a:lnTo>
                  <a:lnTo>
                    <a:pt x="387096" y="441579"/>
                  </a:lnTo>
                  <a:close/>
                </a:path>
                <a:path w="761364" h="596264">
                  <a:moveTo>
                    <a:pt x="430148" y="382905"/>
                  </a:moveTo>
                  <a:lnTo>
                    <a:pt x="425322" y="384175"/>
                  </a:lnTo>
                  <a:lnTo>
                    <a:pt x="420370" y="385318"/>
                  </a:lnTo>
                  <a:lnTo>
                    <a:pt x="416686" y="388112"/>
                  </a:lnTo>
                  <a:lnTo>
                    <a:pt x="414273" y="392303"/>
                  </a:lnTo>
                  <a:lnTo>
                    <a:pt x="411860" y="396748"/>
                  </a:lnTo>
                  <a:lnTo>
                    <a:pt x="411226" y="400939"/>
                  </a:lnTo>
                  <a:lnTo>
                    <a:pt x="413511" y="408813"/>
                  </a:lnTo>
                  <a:lnTo>
                    <a:pt x="416178" y="411861"/>
                  </a:lnTo>
                  <a:lnTo>
                    <a:pt x="420370" y="414274"/>
                  </a:lnTo>
                  <a:lnTo>
                    <a:pt x="422147" y="415163"/>
                  </a:lnTo>
                  <a:lnTo>
                    <a:pt x="424053" y="415798"/>
                  </a:lnTo>
                  <a:lnTo>
                    <a:pt x="425958" y="415798"/>
                  </a:lnTo>
                  <a:lnTo>
                    <a:pt x="430148" y="415925"/>
                  </a:lnTo>
                  <a:lnTo>
                    <a:pt x="434975" y="420370"/>
                  </a:lnTo>
                  <a:lnTo>
                    <a:pt x="434594" y="422021"/>
                  </a:lnTo>
                  <a:lnTo>
                    <a:pt x="402066" y="442531"/>
                  </a:lnTo>
                  <a:lnTo>
                    <a:pt x="394789" y="442579"/>
                  </a:lnTo>
                  <a:lnTo>
                    <a:pt x="429313" y="442579"/>
                  </a:lnTo>
                  <a:lnTo>
                    <a:pt x="452501" y="409575"/>
                  </a:lnTo>
                  <a:lnTo>
                    <a:pt x="450850" y="402082"/>
                  </a:lnTo>
                  <a:lnTo>
                    <a:pt x="449198" y="394716"/>
                  </a:lnTo>
                  <a:lnTo>
                    <a:pt x="445389" y="389382"/>
                  </a:lnTo>
                  <a:lnTo>
                    <a:pt x="439673" y="386207"/>
                  </a:lnTo>
                  <a:lnTo>
                    <a:pt x="434975" y="383540"/>
                  </a:lnTo>
                  <a:lnTo>
                    <a:pt x="430148" y="382905"/>
                  </a:lnTo>
                  <a:close/>
                </a:path>
                <a:path w="761364" h="596264">
                  <a:moveTo>
                    <a:pt x="580263" y="553847"/>
                  </a:moveTo>
                  <a:lnTo>
                    <a:pt x="574547" y="564134"/>
                  </a:lnTo>
                  <a:lnTo>
                    <a:pt x="631825" y="595884"/>
                  </a:lnTo>
                  <a:lnTo>
                    <a:pt x="643506" y="574802"/>
                  </a:lnTo>
                  <a:lnTo>
                    <a:pt x="617982" y="574802"/>
                  </a:lnTo>
                  <a:lnTo>
                    <a:pt x="580263" y="553847"/>
                  </a:lnTo>
                  <a:close/>
                </a:path>
                <a:path w="761364" h="596264">
                  <a:moveTo>
                    <a:pt x="703960" y="330581"/>
                  </a:moveTo>
                  <a:lnTo>
                    <a:pt x="698246" y="340868"/>
                  </a:lnTo>
                  <a:lnTo>
                    <a:pt x="735965" y="361823"/>
                  </a:lnTo>
                  <a:lnTo>
                    <a:pt x="617982" y="574802"/>
                  </a:lnTo>
                  <a:lnTo>
                    <a:pt x="643506" y="574802"/>
                  </a:lnTo>
                  <a:lnTo>
                    <a:pt x="761238" y="362331"/>
                  </a:lnTo>
                  <a:lnTo>
                    <a:pt x="703960" y="330581"/>
                  </a:lnTo>
                  <a:close/>
                </a:path>
                <a:path w="761364" h="596264">
                  <a:moveTo>
                    <a:pt x="629221" y="301787"/>
                  </a:moveTo>
                  <a:lnTo>
                    <a:pt x="580141" y="310324"/>
                  </a:lnTo>
                  <a:lnTo>
                    <a:pt x="545084" y="329184"/>
                  </a:lnTo>
                  <a:lnTo>
                    <a:pt x="517741" y="357598"/>
                  </a:lnTo>
                  <a:lnTo>
                    <a:pt x="498189" y="406066"/>
                  </a:lnTo>
                  <a:lnTo>
                    <a:pt x="498022" y="424602"/>
                  </a:lnTo>
                  <a:lnTo>
                    <a:pt x="501903" y="443103"/>
                  </a:lnTo>
                  <a:lnTo>
                    <a:pt x="539394" y="477654"/>
                  </a:lnTo>
                  <a:lnTo>
                    <a:pt x="553005" y="479774"/>
                  </a:lnTo>
                  <a:lnTo>
                    <a:pt x="566878" y="478416"/>
                  </a:lnTo>
                  <a:lnTo>
                    <a:pt x="581025" y="473583"/>
                  </a:lnTo>
                  <a:lnTo>
                    <a:pt x="587225" y="470169"/>
                  </a:lnTo>
                  <a:lnTo>
                    <a:pt x="546004" y="470169"/>
                  </a:lnTo>
                  <a:lnTo>
                    <a:pt x="539690" y="469255"/>
                  </a:lnTo>
                  <a:lnTo>
                    <a:pt x="518683" y="437292"/>
                  </a:lnTo>
                  <a:lnTo>
                    <a:pt x="518963" y="429309"/>
                  </a:lnTo>
                  <a:lnTo>
                    <a:pt x="530605" y="391287"/>
                  </a:lnTo>
                  <a:lnTo>
                    <a:pt x="558672" y="363728"/>
                  </a:lnTo>
                  <a:lnTo>
                    <a:pt x="600680" y="363728"/>
                  </a:lnTo>
                  <a:lnTo>
                    <a:pt x="591083" y="359425"/>
                  </a:lnTo>
                  <a:lnTo>
                    <a:pt x="580310" y="356616"/>
                  </a:lnTo>
                  <a:lnTo>
                    <a:pt x="572851" y="355854"/>
                  </a:lnTo>
                  <a:lnTo>
                    <a:pt x="556133" y="355854"/>
                  </a:lnTo>
                  <a:lnTo>
                    <a:pt x="563421" y="348634"/>
                  </a:lnTo>
                  <a:lnTo>
                    <a:pt x="599614" y="323580"/>
                  </a:lnTo>
                  <a:lnTo>
                    <a:pt x="638641" y="313949"/>
                  </a:lnTo>
                  <a:lnTo>
                    <a:pt x="673064" y="313949"/>
                  </a:lnTo>
                  <a:lnTo>
                    <a:pt x="672591" y="313690"/>
                  </a:lnTo>
                  <a:lnTo>
                    <a:pt x="665303" y="310143"/>
                  </a:lnTo>
                  <a:lnTo>
                    <a:pt x="657336" y="307133"/>
                  </a:lnTo>
                  <a:lnTo>
                    <a:pt x="648678" y="304671"/>
                  </a:lnTo>
                  <a:lnTo>
                    <a:pt x="639317" y="302768"/>
                  </a:lnTo>
                  <a:lnTo>
                    <a:pt x="629221" y="301787"/>
                  </a:lnTo>
                  <a:close/>
                </a:path>
                <a:path w="761364" h="596264">
                  <a:moveTo>
                    <a:pt x="600680" y="363728"/>
                  </a:moveTo>
                  <a:lnTo>
                    <a:pt x="565785" y="363728"/>
                  </a:lnTo>
                  <a:lnTo>
                    <a:pt x="570357" y="364490"/>
                  </a:lnTo>
                  <a:lnTo>
                    <a:pt x="574929" y="365125"/>
                  </a:lnTo>
                  <a:lnTo>
                    <a:pt x="578866" y="366395"/>
                  </a:lnTo>
                  <a:lnTo>
                    <a:pt x="598297" y="398526"/>
                  </a:lnTo>
                  <a:lnTo>
                    <a:pt x="597439" y="409170"/>
                  </a:lnTo>
                  <a:lnTo>
                    <a:pt x="580034" y="450913"/>
                  </a:lnTo>
                  <a:lnTo>
                    <a:pt x="546004" y="470169"/>
                  </a:lnTo>
                  <a:lnTo>
                    <a:pt x="587225" y="470169"/>
                  </a:lnTo>
                  <a:lnTo>
                    <a:pt x="616711" y="440690"/>
                  </a:lnTo>
                  <a:lnTo>
                    <a:pt x="625677" y="406882"/>
                  </a:lnTo>
                  <a:lnTo>
                    <a:pt x="624204" y="395859"/>
                  </a:lnTo>
                  <a:lnTo>
                    <a:pt x="620823" y="385643"/>
                  </a:lnTo>
                  <a:lnTo>
                    <a:pt x="615823" y="376904"/>
                  </a:lnTo>
                  <a:lnTo>
                    <a:pt x="609203" y="369641"/>
                  </a:lnTo>
                  <a:lnTo>
                    <a:pt x="600964" y="363855"/>
                  </a:lnTo>
                  <a:lnTo>
                    <a:pt x="600680" y="363728"/>
                  </a:lnTo>
                  <a:close/>
                </a:path>
                <a:path w="761364" h="596264">
                  <a:moveTo>
                    <a:pt x="568656" y="355425"/>
                  </a:moveTo>
                  <a:lnTo>
                    <a:pt x="556133" y="355854"/>
                  </a:lnTo>
                  <a:lnTo>
                    <a:pt x="572851" y="355854"/>
                  </a:lnTo>
                  <a:lnTo>
                    <a:pt x="568656" y="355425"/>
                  </a:lnTo>
                  <a:close/>
                </a:path>
                <a:path w="761364" h="596264">
                  <a:moveTo>
                    <a:pt x="673064" y="313949"/>
                  </a:moveTo>
                  <a:lnTo>
                    <a:pt x="638641" y="313949"/>
                  </a:lnTo>
                  <a:lnTo>
                    <a:pt x="645667" y="314071"/>
                  </a:lnTo>
                  <a:lnTo>
                    <a:pt x="652789" y="314902"/>
                  </a:lnTo>
                  <a:lnTo>
                    <a:pt x="660447" y="316626"/>
                  </a:lnTo>
                  <a:lnTo>
                    <a:pt x="668653" y="319232"/>
                  </a:lnTo>
                  <a:lnTo>
                    <a:pt x="677417" y="322707"/>
                  </a:lnTo>
                  <a:lnTo>
                    <a:pt x="680211" y="317881"/>
                  </a:lnTo>
                  <a:lnTo>
                    <a:pt x="673064" y="3139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8574" y="3982356"/>
              <a:ext cx="182189" cy="17800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345562" y="2755935"/>
              <a:ext cx="326390" cy="764540"/>
            </a:xfrm>
            <a:custGeom>
              <a:avLst/>
              <a:gdLst/>
              <a:ahLst/>
              <a:cxnLst/>
              <a:rect l="l" t="t" r="r" b="b"/>
              <a:pathLst>
                <a:path w="326389" h="764539">
                  <a:moveTo>
                    <a:pt x="147042" y="0"/>
                  </a:moveTo>
                  <a:lnTo>
                    <a:pt x="98028" y="10013"/>
                  </a:lnTo>
                  <a:lnTo>
                    <a:pt x="55445" y="45745"/>
                  </a:lnTo>
                  <a:lnTo>
                    <a:pt x="41400" y="86461"/>
                  </a:lnTo>
                  <a:lnTo>
                    <a:pt x="41782" y="110200"/>
                  </a:lnTo>
                  <a:lnTo>
                    <a:pt x="53123" y="146651"/>
                  </a:lnTo>
                  <a:lnTo>
                    <a:pt x="89642" y="180754"/>
                  </a:lnTo>
                  <a:lnTo>
                    <a:pt x="102997" y="187162"/>
                  </a:lnTo>
                  <a:lnTo>
                    <a:pt x="105410" y="182209"/>
                  </a:lnTo>
                  <a:lnTo>
                    <a:pt x="93027" y="174809"/>
                  </a:lnTo>
                  <a:lnTo>
                    <a:pt x="82740" y="167493"/>
                  </a:lnTo>
                  <a:lnTo>
                    <a:pt x="57755" y="129232"/>
                  </a:lnTo>
                  <a:lnTo>
                    <a:pt x="55512" y="108831"/>
                  </a:lnTo>
                  <a:lnTo>
                    <a:pt x="56308" y="98262"/>
                  </a:lnTo>
                  <a:lnTo>
                    <a:pt x="73358" y="61749"/>
                  </a:lnTo>
                  <a:lnTo>
                    <a:pt x="110728" y="39731"/>
                  </a:lnTo>
                  <a:lnTo>
                    <a:pt x="151751" y="33375"/>
                  </a:lnTo>
                  <a:lnTo>
                    <a:pt x="225989" y="33375"/>
                  </a:lnTo>
                  <a:lnTo>
                    <a:pt x="223248" y="30218"/>
                  </a:lnTo>
                  <a:lnTo>
                    <a:pt x="188975" y="7965"/>
                  </a:lnTo>
                  <a:lnTo>
                    <a:pt x="161448" y="885"/>
                  </a:lnTo>
                  <a:lnTo>
                    <a:pt x="147042" y="0"/>
                  </a:lnTo>
                  <a:close/>
                </a:path>
                <a:path w="326389" h="764539">
                  <a:moveTo>
                    <a:pt x="225989" y="33375"/>
                  </a:moveTo>
                  <a:lnTo>
                    <a:pt x="151751" y="33375"/>
                  </a:lnTo>
                  <a:lnTo>
                    <a:pt x="166385" y="33412"/>
                  </a:lnTo>
                  <a:lnTo>
                    <a:pt x="179806" y="34760"/>
                  </a:lnTo>
                  <a:lnTo>
                    <a:pt x="220616" y="52145"/>
                  </a:lnTo>
                  <a:lnTo>
                    <a:pt x="241554" y="93944"/>
                  </a:lnTo>
                  <a:lnTo>
                    <a:pt x="242079" y="105519"/>
                  </a:lnTo>
                  <a:lnTo>
                    <a:pt x="240807" y="116439"/>
                  </a:lnTo>
                  <a:lnTo>
                    <a:pt x="216884" y="153412"/>
                  </a:lnTo>
                  <a:lnTo>
                    <a:pt x="191897" y="167604"/>
                  </a:lnTo>
                  <a:lnTo>
                    <a:pt x="192405" y="172176"/>
                  </a:lnTo>
                  <a:lnTo>
                    <a:pt x="259969" y="159730"/>
                  </a:lnTo>
                  <a:lnTo>
                    <a:pt x="259461" y="154523"/>
                  </a:lnTo>
                  <a:lnTo>
                    <a:pt x="254507" y="154015"/>
                  </a:lnTo>
                  <a:lnTo>
                    <a:pt x="250698" y="152618"/>
                  </a:lnTo>
                  <a:lnTo>
                    <a:pt x="247650" y="150332"/>
                  </a:lnTo>
                  <a:lnTo>
                    <a:pt x="245618" y="148554"/>
                  </a:lnTo>
                  <a:lnTo>
                    <a:pt x="244348" y="146395"/>
                  </a:lnTo>
                  <a:lnTo>
                    <a:pt x="244094" y="143728"/>
                  </a:lnTo>
                  <a:lnTo>
                    <a:pt x="243839" y="141950"/>
                  </a:lnTo>
                  <a:lnTo>
                    <a:pt x="244601" y="138902"/>
                  </a:lnTo>
                  <a:lnTo>
                    <a:pt x="246253" y="134457"/>
                  </a:lnTo>
                  <a:lnTo>
                    <a:pt x="249681" y="123338"/>
                  </a:lnTo>
                  <a:lnTo>
                    <a:pt x="251777" y="112279"/>
                  </a:lnTo>
                  <a:lnTo>
                    <a:pt x="252539" y="101292"/>
                  </a:lnTo>
                  <a:lnTo>
                    <a:pt x="251968" y="90388"/>
                  </a:lnTo>
                  <a:lnTo>
                    <a:pt x="249515" y="76767"/>
                  </a:lnTo>
                  <a:lnTo>
                    <a:pt x="245395" y="63908"/>
                  </a:lnTo>
                  <a:lnTo>
                    <a:pt x="239609" y="51812"/>
                  </a:lnTo>
                  <a:lnTo>
                    <a:pt x="232156" y="40477"/>
                  </a:lnTo>
                  <a:lnTo>
                    <a:pt x="225989" y="33375"/>
                  </a:lnTo>
                  <a:close/>
                </a:path>
                <a:path w="326389" h="764539">
                  <a:moveTo>
                    <a:pt x="265049" y="203672"/>
                  </a:moveTo>
                  <a:lnTo>
                    <a:pt x="0" y="234279"/>
                  </a:lnTo>
                  <a:lnTo>
                    <a:pt x="7493" y="299303"/>
                  </a:lnTo>
                  <a:lnTo>
                    <a:pt x="19050" y="298033"/>
                  </a:lnTo>
                  <a:lnTo>
                    <a:pt x="14097" y="255107"/>
                  </a:lnTo>
                  <a:lnTo>
                    <a:pt x="256031" y="227167"/>
                  </a:lnTo>
                  <a:lnTo>
                    <a:pt x="267802" y="227167"/>
                  </a:lnTo>
                  <a:lnTo>
                    <a:pt x="265049" y="203672"/>
                  </a:lnTo>
                  <a:close/>
                </a:path>
                <a:path w="326389" h="764539">
                  <a:moveTo>
                    <a:pt x="267802" y="227167"/>
                  </a:moveTo>
                  <a:lnTo>
                    <a:pt x="256031" y="227167"/>
                  </a:lnTo>
                  <a:lnTo>
                    <a:pt x="260985" y="269966"/>
                  </a:lnTo>
                  <a:lnTo>
                    <a:pt x="272669" y="268696"/>
                  </a:lnTo>
                  <a:lnTo>
                    <a:pt x="267802" y="227167"/>
                  </a:lnTo>
                  <a:close/>
                </a:path>
                <a:path w="326389" h="764539">
                  <a:moveTo>
                    <a:pt x="89281" y="314797"/>
                  </a:moveTo>
                  <a:lnTo>
                    <a:pt x="70392" y="345072"/>
                  </a:lnTo>
                  <a:lnTo>
                    <a:pt x="70866" y="351754"/>
                  </a:lnTo>
                  <a:lnTo>
                    <a:pt x="86816" y="391245"/>
                  </a:lnTo>
                  <a:lnTo>
                    <a:pt x="118641" y="416552"/>
                  </a:lnTo>
                  <a:lnTo>
                    <a:pt x="147764" y="422763"/>
                  </a:lnTo>
                  <a:lnTo>
                    <a:pt x="155575" y="422239"/>
                  </a:lnTo>
                  <a:lnTo>
                    <a:pt x="168600" y="419524"/>
                  </a:lnTo>
                  <a:lnTo>
                    <a:pt x="180435" y="414428"/>
                  </a:lnTo>
                  <a:lnTo>
                    <a:pt x="191079" y="406951"/>
                  </a:lnTo>
                  <a:lnTo>
                    <a:pt x="192902" y="405050"/>
                  </a:lnTo>
                  <a:lnTo>
                    <a:pt x="128827" y="405050"/>
                  </a:lnTo>
                  <a:lnTo>
                    <a:pt x="120221" y="403570"/>
                  </a:lnTo>
                  <a:lnTo>
                    <a:pt x="89769" y="374903"/>
                  </a:lnTo>
                  <a:lnTo>
                    <a:pt x="87122" y="358993"/>
                  </a:lnTo>
                  <a:lnTo>
                    <a:pt x="88773" y="351246"/>
                  </a:lnTo>
                  <a:lnTo>
                    <a:pt x="93091" y="343245"/>
                  </a:lnTo>
                  <a:lnTo>
                    <a:pt x="95757" y="338165"/>
                  </a:lnTo>
                  <a:lnTo>
                    <a:pt x="97409" y="334736"/>
                  </a:lnTo>
                  <a:lnTo>
                    <a:pt x="98043" y="332704"/>
                  </a:lnTo>
                  <a:lnTo>
                    <a:pt x="98551" y="330672"/>
                  </a:lnTo>
                  <a:lnTo>
                    <a:pt x="98679" y="328386"/>
                  </a:lnTo>
                  <a:lnTo>
                    <a:pt x="98043" y="322417"/>
                  </a:lnTo>
                  <a:lnTo>
                    <a:pt x="96647" y="319623"/>
                  </a:lnTo>
                  <a:lnTo>
                    <a:pt x="91820" y="315559"/>
                  </a:lnTo>
                  <a:lnTo>
                    <a:pt x="89281" y="314797"/>
                  </a:lnTo>
                  <a:close/>
                </a:path>
                <a:path w="326389" h="764539">
                  <a:moveTo>
                    <a:pt x="256202" y="331688"/>
                  </a:moveTo>
                  <a:lnTo>
                    <a:pt x="222504" y="331688"/>
                  </a:lnTo>
                  <a:lnTo>
                    <a:pt x="250951" y="341721"/>
                  </a:lnTo>
                  <a:lnTo>
                    <a:pt x="257937" y="402046"/>
                  </a:lnTo>
                  <a:lnTo>
                    <a:pt x="284353" y="410682"/>
                  </a:lnTo>
                  <a:lnTo>
                    <a:pt x="276098" y="338800"/>
                  </a:lnTo>
                  <a:lnTo>
                    <a:pt x="256202" y="331688"/>
                  </a:lnTo>
                  <a:close/>
                </a:path>
                <a:path w="326389" h="764539">
                  <a:moveTo>
                    <a:pt x="193675" y="309336"/>
                  </a:moveTo>
                  <a:lnTo>
                    <a:pt x="194170" y="318861"/>
                  </a:lnTo>
                  <a:lnTo>
                    <a:pt x="194270" y="328386"/>
                  </a:lnTo>
                  <a:lnTo>
                    <a:pt x="194149" y="334736"/>
                  </a:lnTo>
                  <a:lnTo>
                    <a:pt x="182848" y="373693"/>
                  </a:lnTo>
                  <a:lnTo>
                    <a:pt x="146808" y="403078"/>
                  </a:lnTo>
                  <a:lnTo>
                    <a:pt x="128827" y="405050"/>
                  </a:lnTo>
                  <a:lnTo>
                    <a:pt x="192902" y="405050"/>
                  </a:lnTo>
                  <a:lnTo>
                    <a:pt x="216423" y="367962"/>
                  </a:lnTo>
                  <a:lnTo>
                    <a:pt x="222504" y="331688"/>
                  </a:lnTo>
                  <a:lnTo>
                    <a:pt x="256202" y="331688"/>
                  </a:lnTo>
                  <a:lnTo>
                    <a:pt x="193675" y="309336"/>
                  </a:lnTo>
                  <a:close/>
                </a:path>
                <a:path w="326389" h="764539">
                  <a:moveTo>
                    <a:pt x="44195" y="475198"/>
                  </a:moveTo>
                  <a:lnTo>
                    <a:pt x="37718" y="475960"/>
                  </a:lnTo>
                  <a:lnTo>
                    <a:pt x="43049" y="486126"/>
                  </a:lnTo>
                  <a:lnTo>
                    <a:pt x="48926" y="494708"/>
                  </a:lnTo>
                  <a:lnTo>
                    <a:pt x="84143" y="514504"/>
                  </a:lnTo>
                  <a:lnTo>
                    <a:pt x="91693" y="514314"/>
                  </a:lnTo>
                  <a:lnTo>
                    <a:pt x="101092" y="513171"/>
                  </a:lnTo>
                  <a:lnTo>
                    <a:pt x="108331" y="509869"/>
                  </a:lnTo>
                  <a:lnTo>
                    <a:pt x="113749" y="503646"/>
                  </a:lnTo>
                  <a:lnTo>
                    <a:pt x="77978" y="503646"/>
                  </a:lnTo>
                  <a:lnTo>
                    <a:pt x="70231" y="501741"/>
                  </a:lnTo>
                  <a:lnTo>
                    <a:pt x="62484" y="496915"/>
                  </a:lnTo>
                  <a:lnTo>
                    <a:pt x="57054" y="492914"/>
                  </a:lnTo>
                  <a:lnTo>
                    <a:pt x="52197" y="487961"/>
                  </a:lnTo>
                  <a:lnTo>
                    <a:pt x="47910" y="482056"/>
                  </a:lnTo>
                  <a:lnTo>
                    <a:pt x="44195" y="475198"/>
                  </a:lnTo>
                  <a:close/>
                </a:path>
                <a:path w="326389" h="764539">
                  <a:moveTo>
                    <a:pt x="104901" y="468086"/>
                  </a:moveTo>
                  <a:lnTo>
                    <a:pt x="100075" y="468721"/>
                  </a:lnTo>
                  <a:lnTo>
                    <a:pt x="95123" y="469229"/>
                  </a:lnTo>
                  <a:lnTo>
                    <a:pt x="91312" y="471134"/>
                  </a:lnTo>
                  <a:lnTo>
                    <a:pt x="86232" y="477484"/>
                  </a:lnTo>
                  <a:lnTo>
                    <a:pt x="85217" y="481548"/>
                  </a:lnTo>
                  <a:lnTo>
                    <a:pt x="86106" y="488406"/>
                  </a:lnTo>
                  <a:lnTo>
                    <a:pt x="86741" y="490184"/>
                  </a:lnTo>
                  <a:lnTo>
                    <a:pt x="87756" y="491835"/>
                  </a:lnTo>
                  <a:lnTo>
                    <a:pt x="90169" y="495264"/>
                  </a:lnTo>
                  <a:lnTo>
                    <a:pt x="91439" y="497550"/>
                  </a:lnTo>
                  <a:lnTo>
                    <a:pt x="91567" y="498566"/>
                  </a:lnTo>
                  <a:lnTo>
                    <a:pt x="91693" y="499328"/>
                  </a:lnTo>
                  <a:lnTo>
                    <a:pt x="91312" y="500090"/>
                  </a:lnTo>
                  <a:lnTo>
                    <a:pt x="89281" y="501868"/>
                  </a:lnTo>
                  <a:lnTo>
                    <a:pt x="87756" y="502503"/>
                  </a:lnTo>
                  <a:lnTo>
                    <a:pt x="85851" y="502757"/>
                  </a:lnTo>
                  <a:lnTo>
                    <a:pt x="77978" y="503646"/>
                  </a:lnTo>
                  <a:lnTo>
                    <a:pt x="113749" y="503646"/>
                  </a:lnTo>
                  <a:lnTo>
                    <a:pt x="118491" y="498312"/>
                  </a:lnTo>
                  <a:lnTo>
                    <a:pt x="120650" y="492216"/>
                  </a:lnTo>
                  <a:lnTo>
                    <a:pt x="119253" y="480405"/>
                  </a:lnTo>
                  <a:lnTo>
                    <a:pt x="117093" y="476087"/>
                  </a:lnTo>
                  <a:lnTo>
                    <a:pt x="113156" y="472785"/>
                  </a:lnTo>
                  <a:lnTo>
                    <a:pt x="109347" y="469483"/>
                  </a:lnTo>
                  <a:lnTo>
                    <a:pt x="104901" y="468086"/>
                  </a:lnTo>
                  <a:close/>
                </a:path>
                <a:path w="326389" h="764539">
                  <a:moveTo>
                    <a:pt x="98170" y="545302"/>
                  </a:moveTo>
                  <a:lnTo>
                    <a:pt x="92710" y="545937"/>
                  </a:lnTo>
                  <a:lnTo>
                    <a:pt x="93725" y="554446"/>
                  </a:lnTo>
                  <a:lnTo>
                    <a:pt x="96295" y="568069"/>
                  </a:lnTo>
                  <a:lnTo>
                    <a:pt x="115316" y="604484"/>
                  </a:lnTo>
                  <a:lnTo>
                    <a:pt x="153749" y="637184"/>
                  </a:lnTo>
                  <a:lnTo>
                    <a:pt x="200056" y="653426"/>
                  </a:lnTo>
                  <a:lnTo>
                    <a:pt x="216269" y="654671"/>
                  </a:lnTo>
                  <a:lnTo>
                    <a:pt x="232791" y="653760"/>
                  </a:lnTo>
                  <a:lnTo>
                    <a:pt x="250461" y="650380"/>
                  </a:lnTo>
                  <a:lnTo>
                    <a:pt x="266334" y="644441"/>
                  </a:lnTo>
                  <a:lnTo>
                    <a:pt x="280421" y="635954"/>
                  </a:lnTo>
                  <a:lnTo>
                    <a:pt x="291779" y="625786"/>
                  </a:lnTo>
                  <a:lnTo>
                    <a:pt x="215610" y="625786"/>
                  </a:lnTo>
                  <a:lnTo>
                    <a:pt x="206375" y="625693"/>
                  </a:lnTo>
                  <a:lnTo>
                    <a:pt x="205198" y="624550"/>
                  </a:lnTo>
                  <a:lnTo>
                    <a:pt x="195199" y="624550"/>
                  </a:lnTo>
                  <a:lnTo>
                    <a:pt x="182076" y="622407"/>
                  </a:lnTo>
                  <a:lnTo>
                    <a:pt x="145161" y="608548"/>
                  </a:lnTo>
                  <a:lnTo>
                    <a:pt x="111251" y="580100"/>
                  </a:lnTo>
                  <a:lnTo>
                    <a:pt x="99884" y="554446"/>
                  </a:lnTo>
                  <a:lnTo>
                    <a:pt x="98170" y="545302"/>
                  </a:lnTo>
                  <a:close/>
                </a:path>
                <a:path w="326389" h="764539">
                  <a:moveTo>
                    <a:pt x="294865" y="549995"/>
                  </a:moveTo>
                  <a:lnTo>
                    <a:pt x="258446" y="549995"/>
                  </a:lnTo>
                  <a:lnTo>
                    <a:pt x="268176" y="550747"/>
                  </a:lnTo>
                  <a:lnTo>
                    <a:pt x="276596" y="552904"/>
                  </a:lnTo>
                  <a:lnTo>
                    <a:pt x="299085" y="585815"/>
                  </a:lnTo>
                  <a:lnTo>
                    <a:pt x="296925" y="592927"/>
                  </a:lnTo>
                  <a:lnTo>
                    <a:pt x="259937" y="619392"/>
                  </a:lnTo>
                  <a:lnTo>
                    <a:pt x="215610" y="625786"/>
                  </a:lnTo>
                  <a:lnTo>
                    <a:pt x="291779" y="625786"/>
                  </a:lnTo>
                  <a:lnTo>
                    <a:pt x="292735" y="624931"/>
                  </a:lnTo>
                  <a:lnTo>
                    <a:pt x="300567" y="614715"/>
                  </a:lnTo>
                  <a:lnTo>
                    <a:pt x="305768" y="603881"/>
                  </a:lnTo>
                  <a:lnTo>
                    <a:pt x="308214" y="592927"/>
                  </a:lnTo>
                  <a:lnTo>
                    <a:pt x="308170" y="580100"/>
                  </a:lnTo>
                  <a:lnTo>
                    <a:pt x="305038" y="566566"/>
                  </a:lnTo>
                  <a:lnTo>
                    <a:pt x="298894" y="554541"/>
                  </a:lnTo>
                  <a:lnTo>
                    <a:pt x="294865" y="549995"/>
                  </a:lnTo>
                  <a:close/>
                </a:path>
                <a:path w="326389" h="764539">
                  <a:moveTo>
                    <a:pt x="242012" y="525579"/>
                  </a:moveTo>
                  <a:lnTo>
                    <a:pt x="195550" y="538573"/>
                  </a:lnTo>
                  <a:lnTo>
                    <a:pt x="175218" y="573980"/>
                  </a:lnTo>
                  <a:lnTo>
                    <a:pt x="175387" y="584291"/>
                  </a:lnTo>
                  <a:lnTo>
                    <a:pt x="177411" y="593885"/>
                  </a:lnTo>
                  <a:lnTo>
                    <a:pt x="181387" y="603801"/>
                  </a:lnTo>
                  <a:lnTo>
                    <a:pt x="187317" y="614027"/>
                  </a:lnTo>
                  <a:lnTo>
                    <a:pt x="195199" y="624550"/>
                  </a:lnTo>
                  <a:lnTo>
                    <a:pt x="205198" y="624550"/>
                  </a:lnTo>
                  <a:lnTo>
                    <a:pt x="201930" y="621375"/>
                  </a:lnTo>
                  <a:lnTo>
                    <a:pt x="198247" y="616295"/>
                  </a:lnTo>
                  <a:lnTo>
                    <a:pt x="192405" y="604357"/>
                  </a:lnTo>
                  <a:lnTo>
                    <a:pt x="190754" y="599150"/>
                  </a:lnTo>
                  <a:lnTo>
                    <a:pt x="190286" y="594943"/>
                  </a:lnTo>
                  <a:lnTo>
                    <a:pt x="190253" y="587670"/>
                  </a:lnTo>
                  <a:lnTo>
                    <a:pt x="191865" y="581338"/>
                  </a:lnTo>
                  <a:lnTo>
                    <a:pt x="232727" y="553180"/>
                  </a:lnTo>
                  <a:lnTo>
                    <a:pt x="258446" y="549995"/>
                  </a:lnTo>
                  <a:lnTo>
                    <a:pt x="294865" y="549995"/>
                  </a:lnTo>
                  <a:lnTo>
                    <a:pt x="289798" y="544278"/>
                  </a:lnTo>
                  <a:lnTo>
                    <a:pt x="277749" y="535777"/>
                  </a:lnTo>
                  <a:lnTo>
                    <a:pt x="266344" y="530393"/>
                  </a:lnTo>
                  <a:lnTo>
                    <a:pt x="254428" y="526998"/>
                  </a:lnTo>
                  <a:lnTo>
                    <a:pt x="242012" y="525579"/>
                  </a:lnTo>
                  <a:close/>
                </a:path>
                <a:path w="326389" h="764539">
                  <a:moveTo>
                    <a:pt x="65278" y="697575"/>
                  </a:moveTo>
                  <a:lnTo>
                    <a:pt x="53593" y="698972"/>
                  </a:lnTo>
                  <a:lnTo>
                    <a:pt x="61213" y="763996"/>
                  </a:lnTo>
                  <a:lnTo>
                    <a:pt x="263931" y="740501"/>
                  </a:lnTo>
                  <a:lnTo>
                    <a:pt x="70231" y="740501"/>
                  </a:lnTo>
                  <a:lnTo>
                    <a:pt x="65278" y="697575"/>
                  </a:lnTo>
                  <a:close/>
                </a:path>
                <a:path w="326389" h="764539">
                  <a:moveTo>
                    <a:pt x="318897" y="668238"/>
                  </a:moveTo>
                  <a:lnTo>
                    <a:pt x="307213" y="669635"/>
                  </a:lnTo>
                  <a:lnTo>
                    <a:pt x="312166" y="712434"/>
                  </a:lnTo>
                  <a:lnTo>
                    <a:pt x="70231" y="740501"/>
                  </a:lnTo>
                  <a:lnTo>
                    <a:pt x="263931" y="740501"/>
                  </a:lnTo>
                  <a:lnTo>
                    <a:pt x="326389" y="733262"/>
                  </a:lnTo>
                  <a:lnTo>
                    <a:pt x="318897" y="6682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0226" y="3173984"/>
              <a:ext cx="207518" cy="13842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3353180" y="1458595"/>
            <a:ext cx="8280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D</a:t>
            </a:r>
            <a:r>
              <a:rPr sz="2400" spc="-20" dirty="0">
                <a:latin typeface="Times New Roman"/>
                <a:cs typeface="Times New Roman"/>
              </a:rPr>
              <a:t>[</a:t>
            </a:r>
            <a:r>
              <a:rPr sz="2400" dirty="0">
                <a:latin typeface="Times New Roman"/>
                <a:cs typeface="Times New Roman"/>
              </a:rPr>
              <a:t>5,8]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752089" y="1874773"/>
            <a:ext cx="4904105" cy="2366010"/>
            <a:chOff x="2752089" y="1874773"/>
            <a:chExt cx="4904105" cy="2366010"/>
          </a:xfrm>
        </p:grpSpPr>
        <p:sp>
          <p:nvSpPr>
            <p:cNvPr id="39" name="object 39"/>
            <p:cNvSpPr/>
            <p:nvPr/>
          </p:nvSpPr>
          <p:spPr>
            <a:xfrm>
              <a:off x="2752089" y="2072004"/>
              <a:ext cx="728980" cy="627380"/>
            </a:xfrm>
            <a:custGeom>
              <a:avLst/>
              <a:gdLst/>
              <a:ahLst/>
              <a:cxnLst/>
              <a:rect l="l" t="t" r="r" b="b"/>
              <a:pathLst>
                <a:path w="728979" h="627380">
                  <a:moveTo>
                    <a:pt x="284734" y="109474"/>
                  </a:moveTo>
                  <a:lnTo>
                    <a:pt x="136906" y="331597"/>
                  </a:lnTo>
                  <a:lnTo>
                    <a:pt x="191516" y="367919"/>
                  </a:lnTo>
                  <a:lnTo>
                    <a:pt x="197866" y="358267"/>
                  </a:lnTo>
                  <a:lnTo>
                    <a:pt x="161925" y="334391"/>
                  </a:lnTo>
                  <a:lnTo>
                    <a:pt x="296799" y="131572"/>
                  </a:lnTo>
                  <a:lnTo>
                    <a:pt x="317958" y="131572"/>
                  </a:lnTo>
                  <a:lnTo>
                    <a:pt x="284734" y="109474"/>
                  </a:lnTo>
                  <a:close/>
                </a:path>
                <a:path w="728979" h="627380">
                  <a:moveTo>
                    <a:pt x="264541" y="313055"/>
                  </a:moveTo>
                  <a:lnTo>
                    <a:pt x="258318" y="314071"/>
                  </a:lnTo>
                  <a:lnTo>
                    <a:pt x="256032" y="315468"/>
                  </a:lnTo>
                  <a:lnTo>
                    <a:pt x="251714" y="321945"/>
                  </a:lnTo>
                  <a:lnTo>
                    <a:pt x="251587" y="327152"/>
                  </a:lnTo>
                  <a:lnTo>
                    <a:pt x="253873" y="333629"/>
                  </a:lnTo>
                  <a:lnTo>
                    <a:pt x="288353" y="361648"/>
                  </a:lnTo>
                  <a:lnTo>
                    <a:pt x="319484" y="366871"/>
                  </a:lnTo>
                  <a:lnTo>
                    <a:pt x="326181" y="366462"/>
                  </a:lnTo>
                  <a:lnTo>
                    <a:pt x="356215" y="356903"/>
                  </a:lnTo>
                  <a:lnTo>
                    <a:pt x="318627" y="356903"/>
                  </a:lnTo>
                  <a:lnTo>
                    <a:pt x="310197" y="356250"/>
                  </a:lnTo>
                  <a:lnTo>
                    <a:pt x="280162" y="330962"/>
                  </a:lnTo>
                  <a:lnTo>
                    <a:pt x="278130" y="325628"/>
                  </a:lnTo>
                  <a:lnTo>
                    <a:pt x="276479" y="322072"/>
                  </a:lnTo>
                  <a:lnTo>
                    <a:pt x="275336" y="320421"/>
                  </a:lnTo>
                  <a:lnTo>
                    <a:pt x="274193" y="318643"/>
                  </a:lnTo>
                  <a:lnTo>
                    <a:pt x="272542" y="317119"/>
                  </a:lnTo>
                  <a:lnTo>
                    <a:pt x="270383" y="315595"/>
                  </a:lnTo>
                  <a:lnTo>
                    <a:pt x="267462" y="313690"/>
                  </a:lnTo>
                  <a:lnTo>
                    <a:pt x="264541" y="313055"/>
                  </a:lnTo>
                  <a:close/>
                </a:path>
                <a:path w="728979" h="627380">
                  <a:moveTo>
                    <a:pt x="395097" y="188341"/>
                  </a:moveTo>
                  <a:lnTo>
                    <a:pt x="319405" y="232283"/>
                  </a:lnTo>
                  <a:lnTo>
                    <a:pt x="329949" y="240355"/>
                  </a:lnTo>
                  <a:lnTo>
                    <a:pt x="338899" y="248189"/>
                  </a:lnTo>
                  <a:lnTo>
                    <a:pt x="361553" y="282082"/>
                  </a:lnTo>
                  <a:lnTo>
                    <a:pt x="365379" y="301498"/>
                  </a:lnTo>
                  <a:lnTo>
                    <a:pt x="365164" y="311118"/>
                  </a:lnTo>
                  <a:lnTo>
                    <a:pt x="343836" y="349202"/>
                  </a:lnTo>
                  <a:lnTo>
                    <a:pt x="318627" y="356903"/>
                  </a:lnTo>
                  <a:lnTo>
                    <a:pt x="356215" y="356903"/>
                  </a:lnTo>
                  <a:lnTo>
                    <a:pt x="387262" y="322651"/>
                  </a:lnTo>
                  <a:lnTo>
                    <a:pt x="392215" y="297314"/>
                  </a:lnTo>
                  <a:lnTo>
                    <a:pt x="390906" y="283718"/>
                  </a:lnTo>
                  <a:lnTo>
                    <a:pt x="386310" y="267882"/>
                  </a:lnTo>
                  <a:lnTo>
                    <a:pt x="378809" y="252761"/>
                  </a:lnTo>
                  <a:lnTo>
                    <a:pt x="368403" y="238355"/>
                  </a:lnTo>
                  <a:lnTo>
                    <a:pt x="355092" y="224662"/>
                  </a:lnTo>
                  <a:lnTo>
                    <a:pt x="381127" y="209423"/>
                  </a:lnTo>
                  <a:lnTo>
                    <a:pt x="426719" y="209423"/>
                  </a:lnTo>
                  <a:lnTo>
                    <a:pt x="395097" y="188341"/>
                  </a:lnTo>
                  <a:close/>
                </a:path>
                <a:path w="728979" h="627380">
                  <a:moveTo>
                    <a:pt x="3048" y="163322"/>
                  </a:moveTo>
                  <a:lnTo>
                    <a:pt x="0" y="168021"/>
                  </a:lnTo>
                  <a:lnTo>
                    <a:pt x="129540" y="254127"/>
                  </a:lnTo>
                  <a:lnTo>
                    <a:pt x="158124" y="232283"/>
                  </a:lnTo>
                  <a:lnTo>
                    <a:pt x="129412" y="232283"/>
                  </a:lnTo>
                  <a:lnTo>
                    <a:pt x="123571" y="232156"/>
                  </a:lnTo>
                  <a:lnTo>
                    <a:pt x="113157" y="229108"/>
                  </a:lnTo>
                  <a:lnTo>
                    <a:pt x="105791" y="225171"/>
                  </a:lnTo>
                  <a:lnTo>
                    <a:pt x="96393" y="218821"/>
                  </a:lnTo>
                  <a:lnTo>
                    <a:pt x="67818" y="199898"/>
                  </a:lnTo>
                  <a:lnTo>
                    <a:pt x="63246" y="196723"/>
                  </a:lnTo>
                  <a:lnTo>
                    <a:pt x="60325" y="194183"/>
                  </a:lnTo>
                  <a:lnTo>
                    <a:pt x="58293" y="190119"/>
                  </a:lnTo>
                  <a:lnTo>
                    <a:pt x="58039" y="188087"/>
                  </a:lnTo>
                  <a:lnTo>
                    <a:pt x="58801" y="183896"/>
                  </a:lnTo>
                  <a:lnTo>
                    <a:pt x="61595" y="179197"/>
                  </a:lnTo>
                  <a:lnTo>
                    <a:pt x="66121" y="172466"/>
                  </a:lnTo>
                  <a:lnTo>
                    <a:pt x="25781" y="172466"/>
                  </a:lnTo>
                  <a:lnTo>
                    <a:pt x="22225" y="171958"/>
                  </a:lnTo>
                  <a:lnTo>
                    <a:pt x="17399" y="171577"/>
                  </a:lnTo>
                  <a:lnTo>
                    <a:pt x="12954" y="169925"/>
                  </a:lnTo>
                  <a:lnTo>
                    <a:pt x="9017" y="167386"/>
                  </a:lnTo>
                  <a:lnTo>
                    <a:pt x="3048" y="163322"/>
                  </a:lnTo>
                  <a:close/>
                </a:path>
                <a:path w="728979" h="627380">
                  <a:moveTo>
                    <a:pt x="426719" y="209423"/>
                  </a:moveTo>
                  <a:lnTo>
                    <a:pt x="381127" y="209423"/>
                  </a:lnTo>
                  <a:lnTo>
                    <a:pt x="431673" y="243078"/>
                  </a:lnTo>
                  <a:lnTo>
                    <a:pt x="455295" y="228473"/>
                  </a:lnTo>
                  <a:lnTo>
                    <a:pt x="426719" y="209423"/>
                  </a:lnTo>
                  <a:close/>
                </a:path>
                <a:path w="728979" h="627380">
                  <a:moveTo>
                    <a:pt x="167132" y="218312"/>
                  </a:moveTo>
                  <a:lnTo>
                    <a:pt x="129412" y="232283"/>
                  </a:lnTo>
                  <a:lnTo>
                    <a:pt x="158124" y="232283"/>
                  </a:lnTo>
                  <a:lnTo>
                    <a:pt x="172085" y="221615"/>
                  </a:lnTo>
                  <a:lnTo>
                    <a:pt x="167132" y="218312"/>
                  </a:lnTo>
                  <a:close/>
                </a:path>
                <a:path w="728979" h="627380">
                  <a:moveTo>
                    <a:pt x="122872" y="116332"/>
                  </a:moveTo>
                  <a:lnTo>
                    <a:pt x="103378" y="116332"/>
                  </a:lnTo>
                  <a:lnTo>
                    <a:pt x="147320" y="145669"/>
                  </a:lnTo>
                  <a:lnTo>
                    <a:pt x="151892" y="149860"/>
                  </a:lnTo>
                  <a:lnTo>
                    <a:pt x="156464" y="157734"/>
                  </a:lnTo>
                  <a:lnTo>
                    <a:pt x="157480" y="161671"/>
                  </a:lnTo>
                  <a:lnTo>
                    <a:pt x="156591" y="168529"/>
                  </a:lnTo>
                  <a:lnTo>
                    <a:pt x="154305" y="174625"/>
                  </a:lnTo>
                  <a:lnTo>
                    <a:pt x="149987" y="183515"/>
                  </a:lnTo>
                  <a:lnTo>
                    <a:pt x="154559" y="186562"/>
                  </a:lnTo>
                  <a:lnTo>
                    <a:pt x="184902" y="141097"/>
                  </a:lnTo>
                  <a:lnTo>
                    <a:pt x="163195" y="141097"/>
                  </a:lnTo>
                  <a:lnTo>
                    <a:pt x="155829" y="138303"/>
                  </a:lnTo>
                  <a:lnTo>
                    <a:pt x="122872" y="116332"/>
                  </a:lnTo>
                  <a:close/>
                </a:path>
                <a:path w="728979" h="627380">
                  <a:moveTo>
                    <a:pt x="111760" y="0"/>
                  </a:moveTo>
                  <a:lnTo>
                    <a:pt x="108712" y="4572"/>
                  </a:lnTo>
                  <a:lnTo>
                    <a:pt x="121666" y="13081"/>
                  </a:lnTo>
                  <a:lnTo>
                    <a:pt x="125476" y="18034"/>
                  </a:lnTo>
                  <a:lnTo>
                    <a:pt x="126237" y="23368"/>
                  </a:lnTo>
                  <a:lnTo>
                    <a:pt x="126746" y="27178"/>
                  </a:lnTo>
                  <a:lnTo>
                    <a:pt x="123443" y="34544"/>
                  </a:lnTo>
                  <a:lnTo>
                    <a:pt x="116459" y="45212"/>
                  </a:lnTo>
                  <a:lnTo>
                    <a:pt x="49481" y="145796"/>
                  </a:lnTo>
                  <a:lnTo>
                    <a:pt x="38354" y="162560"/>
                  </a:lnTo>
                  <a:lnTo>
                    <a:pt x="34290" y="167640"/>
                  </a:lnTo>
                  <a:lnTo>
                    <a:pt x="31496" y="169672"/>
                  </a:lnTo>
                  <a:lnTo>
                    <a:pt x="28829" y="171577"/>
                  </a:lnTo>
                  <a:lnTo>
                    <a:pt x="25781" y="172466"/>
                  </a:lnTo>
                  <a:lnTo>
                    <a:pt x="66121" y="172466"/>
                  </a:lnTo>
                  <a:lnTo>
                    <a:pt x="103378" y="116332"/>
                  </a:lnTo>
                  <a:lnTo>
                    <a:pt x="122872" y="116332"/>
                  </a:lnTo>
                  <a:lnTo>
                    <a:pt x="109347" y="107315"/>
                  </a:lnTo>
                  <a:lnTo>
                    <a:pt x="153543" y="40894"/>
                  </a:lnTo>
                  <a:lnTo>
                    <a:pt x="173281" y="40894"/>
                  </a:lnTo>
                  <a:lnTo>
                    <a:pt x="111760" y="0"/>
                  </a:lnTo>
                  <a:close/>
                </a:path>
                <a:path w="728979" h="627380">
                  <a:moveTo>
                    <a:pt x="317958" y="131572"/>
                  </a:moveTo>
                  <a:lnTo>
                    <a:pt x="296799" y="131572"/>
                  </a:lnTo>
                  <a:lnTo>
                    <a:pt x="332740" y="155575"/>
                  </a:lnTo>
                  <a:lnTo>
                    <a:pt x="339344" y="145796"/>
                  </a:lnTo>
                  <a:lnTo>
                    <a:pt x="317958" y="131572"/>
                  </a:lnTo>
                  <a:close/>
                </a:path>
                <a:path w="728979" h="627380">
                  <a:moveTo>
                    <a:pt x="188976" y="125095"/>
                  </a:moveTo>
                  <a:lnTo>
                    <a:pt x="163195" y="141097"/>
                  </a:lnTo>
                  <a:lnTo>
                    <a:pt x="184902" y="141097"/>
                  </a:lnTo>
                  <a:lnTo>
                    <a:pt x="193548" y="128143"/>
                  </a:lnTo>
                  <a:lnTo>
                    <a:pt x="188976" y="125095"/>
                  </a:lnTo>
                  <a:close/>
                </a:path>
                <a:path w="728979" h="627380">
                  <a:moveTo>
                    <a:pt x="173281" y="40894"/>
                  </a:moveTo>
                  <a:lnTo>
                    <a:pt x="153543" y="40894"/>
                  </a:lnTo>
                  <a:lnTo>
                    <a:pt x="199644" y="71628"/>
                  </a:lnTo>
                  <a:lnTo>
                    <a:pt x="208026" y="77089"/>
                  </a:lnTo>
                  <a:lnTo>
                    <a:pt x="213360" y="81661"/>
                  </a:lnTo>
                  <a:lnTo>
                    <a:pt x="215900" y="85090"/>
                  </a:lnTo>
                  <a:lnTo>
                    <a:pt x="218821" y="89535"/>
                  </a:lnTo>
                  <a:lnTo>
                    <a:pt x="220345" y="94107"/>
                  </a:lnTo>
                  <a:lnTo>
                    <a:pt x="220091" y="103505"/>
                  </a:lnTo>
                  <a:lnTo>
                    <a:pt x="217932" y="110871"/>
                  </a:lnTo>
                  <a:lnTo>
                    <a:pt x="213868" y="120904"/>
                  </a:lnTo>
                  <a:lnTo>
                    <a:pt x="218694" y="124079"/>
                  </a:lnTo>
                  <a:lnTo>
                    <a:pt x="241300" y="86106"/>
                  </a:lnTo>
                  <a:lnTo>
                    <a:pt x="173281" y="40894"/>
                  </a:lnTo>
                  <a:close/>
                </a:path>
                <a:path w="728979" h="627380">
                  <a:moveTo>
                    <a:pt x="349377" y="453517"/>
                  </a:moveTo>
                  <a:lnTo>
                    <a:pt x="345821" y="458978"/>
                  </a:lnTo>
                  <a:lnTo>
                    <a:pt x="357010" y="461482"/>
                  </a:lnTo>
                  <a:lnTo>
                    <a:pt x="367331" y="462534"/>
                  </a:lnTo>
                  <a:lnTo>
                    <a:pt x="376771" y="462156"/>
                  </a:lnTo>
                  <a:lnTo>
                    <a:pt x="385318" y="460375"/>
                  </a:lnTo>
                  <a:lnTo>
                    <a:pt x="392936" y="457327"/>
                  </a:lnTo>
                  <a:lnTo>
                    <a:pt x="395787" y="455612"/>
                  </a:lnTo>
                  <a:lnTo>
                    <a:pt x="364315" y="455612"/>
                  </a:lnTo>
                  <a:lnTo>
                    <a:pt x="357018" y="455088"/>
                  </a:lnTo>
                  <a:lnTo>
                    <a:pt x="349377" y="453517"/>
                  </a:lnTo>
                  <a:close/>
                </a:path>
                <a:path w="728979" h="627380">
                  <a:moveTo>
                    <a:pt x="397129" y="398525"/>
                  </a:moveTo>
                  <a:lnTo>
                    <a:pt x="392176" y="399288"/>
                  </a:lnTo>
                  <a:lnTo>
                    <a:pt x="387096" y="400177"/>
                  </a:lnTo>
                  <a:lnTo>
                    <a:pt x="383286" y="402590"/>
                  </a:lnTo>
                  <a:lnTo>
                    <a:pt x="380619" y="406654"/>
                  </a:lnTo>
                  <a:lnTo>
                    <a:pt x="377698" y="410845"/>
                  </a:lnTo>
                  <a:lnTo>
                    <a:pt x="394462" y="431419"/>
                  </a:lnTo>
                  <a:lnTo>
                    <a:pt x="397002" y="431927"/>
                  </a:lnTo>
                  <a:lnTo>
                    <a:pt x="398907" y="436372"/>
                  </a:lnTo>
                  <a:lnTo>
                    <a:pt x="398399" y="437896"/>
                  </a:lnTo>
                  <a:lnTo>
                    <a:pt x="364315" y="455612"/>
                  </a:lnTo>
                  <a:lnTo>
                    <a:pt x="395787" y="455612"/>
                  </a:lnTo>
                  <a:lnTo>
                    <a:pt x="417322" y="426974"/>
                  </a:lnTo>
                  <a:lnTo>
                    <a:pt x="415036" y="411734"/>
                  </a:lnTo>
                  <a:lnTo>
                    <a:pt x="411861" y="406146"/>
                  </a:lnTo>
                  <a:lnTo>
                    <a:pt x="406400" y="402590"/>
                  </a:lnTo>
                  <a:lnTo>
                    <a:pt x="401828" y="399542"/>
                  </a:lnTo>
                  <a:lnTo>
                    <a:pt x="397129" y="398525"/>
                  </a:lnTo>
                  <a:close/>
                </a:path>
                <a:path w="728979" h="627380">
                  <a:moveTo>
                    <a:pt x="532892" y="581025"/>
                  </a:moveTo>
                  <a:lnTo>
                    <a:pt x="526288" y="590804"/>
                  </a:lnTo>
                  <a:lnTo>
                    <a:pt x="580898" y="627126"/>
                  </a:lnTo>
                  <a:lnTo>
                    <a:pt x="595596" y="605028"/>
                  </a:lnTo>
                  <a:lnTo>
                    <a:pt x="568706" y="605028"/>
                  </a:lnTo>
                  <a:lnTo>
                    <a:pt x="532892" y="581025"/>
                  </a:lnTo>
                  <a:close/>
                </a:path>
                <a:path w="728979" h="627380">
                  <a:moveTo>
                    <a:pt x="674243" y="368554"/>
                  </a:moveTo>
                  <a:lnTo>
                    <a:pt x="667638" y="378333"/>
                  </a:lnTo>
                  <a:lnTo>
                    <a:pt x="703580" y="402209"/>
                  </a:lnTo>
                  <a:lnTo>
                    <a:pt x="568706" y="605028"/>
                  </a:lnTo>
                  <a:lnTo>
                    <a:pt x="595596" y="605028"/>
                  </a:lnTo>
                  <a:lnTo>
                    <a:pt x="728726" y="404875"/>
                  </a:lnTo>
                  <a:lnTo>
                    <a:pt x="674243" y="368554"/>
                  </a:lnTo>
                  <a:close/>
                </a:path>
                <a:path w="728979" h="627380">
                  <a:moveTo>
                    <a:pt x="591058" y="333200"/>
                  </a:moveTo>
                  <a:lnTo>
                    <a:pt x="552469" y="338310"/>
                  </a:lnTo>
                  <a:lnTo>
                    <a:pt x="516000" y="354330"/>
                  </a:lnTo>
                  <a:lnTo>
                    <a:pt x="486408" y="380422"/>
                  </a:lnTo>
                  <a:lnTo>
                    <a:pt x="463010" y="427069"/>
                  </a:lnTo>
                  <a:lnTo>
                    <a:pt x="461371" y="445523"/>
                  </a:lnTo>
                  <a:lnTo>
                    <a:pt x="463804" y="464312"/>
                  </a:lnTo>
                  <a:lnTo>
                    <a:pt x="498302" y="501838"/>
                  </a:lnTo>
                  <a:lnTo>
                    <a:pt x="511698" y="505063"/>
                  </a:lnTo>
                  <a:lnTo>
                    <a:pt x="525595" y="504834"/>
                  </a:lnTo>
                  <a:lnTo>
                    <a:pt x="540004" y="501142"/>
                  </a:lnTo>
                  <a:lnTo>
                    <a:pt x="551551" y="495976"/>
                  </a:lnTo>
                  <a:lnTo>
                    <a:pt x="553211" y="494887"/>
                  </a:lnTo>
                  <a:lnTo>
                    <a:pt x="505523" y="494887"/>
                  </a:lnTo>
                  <a:lnTo>
                    <a:pt x="499288" y="493482"/>
                  </a:lnTo>
                  <a:lnTo>
                    <a:pt x="480987" y="459327"/>
                  </a:lnTo>
                  <a:lnTo>
                    <a:pt x="481841" y="452024"/>
                  </a:lnTo>
                  <a:lnTo>
                    <a:pt x="496570" y="415036"/>
                  </a:lnTo>
                  <a:lnTo>
                    <a:pt x="516763" y="389509"/>
                  </a:lnTo>
                  <a:lnTo>
                    <a:pt x="561708" y="389509"/>
                  </a:lnTo>
                  <a:lnTo>
                    <a:pt x="559359" y="388211"/>
                  </a:lnTo>
                  <a:lnTo>
                    <a:pt x="548862" y="384524"/>
                  </a:lnTo>
                  <a:lnTo>
                    <a:pt x="537364" y="382408"/>
                  </a:lnTo>
                  <a:lnTo>
                    <a:pt x="524890" y="381889"/>
                  </a:lnTo>
                  <a:lnTo>
                    <a:pt x="532727" y="375223"/>
                  </a:lnTo>
                  <a:lnTo>
                    <a:pt x="570833" y="353123"/>
                  </a:lnTo>
                  <a:lnTo>
                    <a:pt x="603059" y="346694"/>
                  </a:lnTo>
                  <a:lnTo>
                    <a:pt x="640063" y="346694"/>
                  </a:lnTo>
                  <a:lnTo>
                    <a:pt x="637375" y="345108"/>
                  </a:lnTo>
                  <a:lnTo>
                    <a:pt x="629650" y="341455"/>
                  </a:lnTo>
                  <a:lnTo>
                    <a:pt x="621234" y="338302"/>
                  </a:lnTo>
                  <a:lnTo>
                    <a:pt x="612139" y="335661"/>
                  </a:lnTo>
                  <a:lnTo>
                    <a:pt x="602110" y="333853"/>
                  </a:lnTo>
                  <a:lnTo>
                    <a:pt x="591058" y="333200"/>
                  </a:lnTo>
                  <a:close/>
                </a:path>
                <a:path w="728979" h="627380">
                  <a:moveTo>
                    <a:pt x="561708" y="389509"/>
                  </a:moveTo>
                  <a:lnTo>
                    <a:pt x="516763" y="389509"/>
                  </a:lnTo>
                  <a:lnTo>
                    <a:pt x="526669" y="389763"/>
                  </a:lnTo>
                  <a:lnTo>
                    <a:pt x="533908" y="390398"/>
                  </a:lnTo>
                  <a:lnTo>
                    <a:pt x="538352" y="391541"/>
                  </a:lnTo>
                  <a:lnTo>
                    <a:pt x="542798" y="392557"/>
                  </a:lnTo>
                  <a:lnTo>
                    <a:pt x="546608" y="394208"/>
                  </a:lnTo>
                  <a:lnTo>
                    <a:pt x="563284" y="428148"/>
                  </a:lnTo>
                  <a:lnTo>
                    <a:pt x="561645" y="438219"/>
                  </a:lnTo>
                  <a:lnTo>
                    <a:pt x="540990" y="478426"/>
                  </a:lnTo>
                  <a:lnTo>
                    <a:pt x="505523" y="494887"/>
                  </a:lnTo>
                  <a:lnTo>
                    <a:pt x="553211" y="494887"/>
                  </a:lnTo>
                  <a:lnTo>
                    <a:pt x="584479" y="460265"/>
                  </a:lnTo>
                  <a:lnTo>
                    <a:pt x="590055" y="438219"/>
                  </a:lnTo>
                  <a:lnTo>
                    <a:pt x="589526" y="427069"/>
                  </a:lnTo>
                  <a:lnTo>
                    <a:pt x="586960" y="416645"/>
                  </a:lnTo>
                  <a:lnTo>
                    <a:pt x="582660" y="407558"/>
                  </a:lnTo>
                  <a:lnTo>
                    <a:pt x="576621" y="399829"/>
                  </a:lnTo>
                  <a:lnTo>
                    <a:pt x="568833" y="393446"/>
                  </a:lnTo>
                  <a:lnTo>
                    <a:pt x="561708" y="389509"/>
                  </a:lnTo>
                  <a:close/>
                </a:path>
                <a:path w="728979" h="627380">
                  <a:moveTo>
                    <a:pt x="640063" y="346694"/>
                  </a:moveTo>
                  <a:lnTo>
                    <a:pt x="603059" y="346694"/>
                  </a:lnTo>
                  <a:lnTo>
                    <a:pt x="610445" y="346704"/>
                  </a:lnTo>
                  <a:lnTo>
                    <a:pt x="617474" y="347345"/>
                  </a:lnTo>
                  <a:lnTo>
                    <a:pt x="624494" y="348771"/>
                  </a:lnTo>
                  <a:lnTo>
                    <a:pt x="632015" y="351139"/>
                  </a:lnTo>
                  <a:lnTo>
                    <a:pt x="640012" y="354435"/>
                  </a:lnTo>
                  <a:lnTo>
                    <a:pt x="648462" y="358648"/>
                  </a:lnTo>
                  <a:lnTo>
                    <a:pt x="651510" y="354075"/>
                  </a:lnTo>
                  <a:lnTo>
                    <a:pt x="644398" y="349250"/>
                  </a:lnTo>
                  <a:lnTo>
                    <a:pt x="640063" y="3466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94202" y="2620263"/>
              <a:ext cx="156083" cy="19558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957573" y="1874773"/>
              <a:ext cx="822960" cy="742950"/>
            </a:xfrm>
            <a:custGeom>
              <a:avLst/>
              <a:gdLst/>
              <a:ahLst/>
              <a:cxnLst/>
              <a:rect l="l" t="t" r="r" b="b"/>
              <a:pathLst>
                <a:path w="822960" h="742950">
                  <a:moveTo>
                    <a:pt x="70755" y="586739"/>
                  </a:moveTo>
                  <a:lnTo>
                    <a:pt x="27939" y="586739"/>
                  </a:lnTo>
                  <a:lnTo>
                    <a:pt x="33527" y="589279"/>
                  </a:lnTo>
                  <a:lnTo>
                    <a:pt x="38608" y="594360"/>
                  </a:lnTo>
                  <a:lnTo>
                    <a:pt x="45465" y="601979"/>
                  </a:lnTo>
                  <a:lnTo>
                    <a:pt x="141731" y="706120"/>
                  </a:lnTo>
                  <a:lnTo>
                    <a:pt x="145923" y="713739"/>
                  </a:lnTo>
                  <a:lnTo>
                    <a:pt x="146812" y="722629"/>
                  </a:lnTo>
                  <a:lnTo>
                    <a:pt x="144017" y="728979"/>
                  </a:lnTo>
                  <a:lnTo>
                    <a:pt x="137922" y="735329"/>
                  </a:lnTo>
                  <a:lnTo>
                    <a:pt x="132587" y="739139"/>
                  </a:lnTo>
                  <a:lnTo>
                    <a:pt x="136271" y="742950"/>
                  </a:lnTo>
                  <a:lnTo>
                    <a:pt x="190430" y="693420"/>
                  </a:lnTo>
                  <a:lnTo>
                    <a:pt x="172085" y="693420"/>
                  </a:lnTo>
                  <a:lnTo>
                    <a:pt x="166497" y="690879"/>
                  </a:lnTo>
                  <a:lnTo>
                    <a:pt x="161416" y="685800"/>
                  </a:lnTo>
                  <a:lnTo>
                    <a:pt x="111760" y="631189"/>
                  </a:lnTo>
                  <a:lnTo>
                    <a:pt x="121726" y="622300"/>
                  </a:lnTo>
                  <a:lnTo>
                    <a:pt x="103377" y="622300"/>
                  </a:lnTo>
                  <a:lnTo>
                    <a:pt x="70755" y="586739"/>
                  </a:lnTo>
                  <a:close/>
                </a:path>
                <a:path w="822960" h="742950">
                  <a:moveTo>
                    <a:pt x="196468" y="680720"/>
                  </a:moveTo>
                  <a:lnTo>
                    <a:pt x="191135" y="685800"/>
                  </a:lnTo>
                  <a:lnTo>
                    <a:pt x="187578" y="689610"/>
                  </a:lnTo>
                  <a:lnTo>
                    <a:pt x="183387" y="690879"/>
                  </a:lnTo>
                  <a:lnTo>
                    <a:pt x="178562" y="692150"/>
                  </a:lnTo>
                  <a:lnTo>
                    <a:pt x="175005" y="693420"/>
                  </a:lnTo>
                  <a:lnTo>
                    <a:pt x="190430" y="693420"/>
                  </a:lnTo>
                  <a:lnTo>
                    <a:pt x="200151" y="684529"/>
                  </a:lnTo>
                  <a:lnTo>
                    <a:pt x="196468" y="680720"/>
                  </a:lnTo>
                  <a:close/>
                </a:path>
                <a:path w="822960" h="742950">
                  <a:moveTo>
                    <a:pt x="184785" y="419100"/>
                  </a:moveTo>
                  <a:lnTo>
                    <a:pt x="136525" y="463550"/>
                  </a:lnTo>
                  <a:lnTo>
                    <a:pt x="316738" y="660400"/>
                  </a:lnTo>
                  <a:lnTo>
                    <a:pt x="342936" y="636270"/>
                  </a:lnTo>
                  <a:lnTo>
                    <a:pt x="325374" y="636270"/>
                  </a:lnTo>
                  <a:lnTo>
                    <a:pt x="160909" y="457200"/>
                  </a:lnTo>
                  <a:lnTo>
                    <a:pt x="192786" y="427989"/>
                  </a:lnTo>
                  <a:lnTo>
                    <a:pt x="184785" y="419100"/>
                  </a:lnTo>
                  <a:close/>
                </a:path>
                <a:path w="822960" h="742950">
                  <a:moveTo>
                    <a:pt x="357124" y="607060"/>
                  </a:moveTo>
                  <a:lnTo>
                    <a:pt x="325374" y="636270"/>
                  </a:lnTo>
                  <a:lnTo>
                    <a:pt x="342936" y="636270"/>
                  </a:lnTo>
                  <a:lnTo>
                    <a:pt x="364998" y="615950"/>
                  </a:lnTo>
                  <a:lnTo>
                    <a:pt x="357124" y="607060"/>
                  </a:lnTo>
                  <a:close/>
                </a:path>
                <a:path w="822960" h="742950">
                  <a:moveTo>
                    <a:pt x="135254" y="556260"/>
                  </a:moveTo>
                  <a:lnTo>
                    <a:pt x="131190" y="558800"/>
                  </a:lnTo>
                  <a:lnTo>
                    <a:pt x="137795" y="568960"/>
                  </a:lnTo>
                  <a:lnTo>
                    <a:pt x="140842" y="575310"/>
                  </a:lnTo>
                  <a:lnTo>
                    <a:pt x="140080" y="586739"/>
                  </a:lnTo>
                  <a:lnTo>
                    <a:pt x="136778" y="591820"/>
                  </a:lnTo>
                  <a:lnTo>
                    <a:pt x="103377" y="622300"/>
                  </a:lnTo>
                  <a:lnTo>
                    <a:pt x="121726" y="622300"/>
                  </a:lnTo>
                  <a:lnTo>
                    <a:pt x="138811" y="607060"/>
                  </a:lnTo>
                  <a:lnTo>
                    <a:pt x="143890" y="601979"/>
                  </a:lnTo>
                  <a:lnTo>
                    <a:pt x="148209" y="599439"/>
                  </a:lnTo>
                  <a:lnTo>
                    <a:pt x="152018" y="598170"/>
                  </a:lnTo>
                  <a:lnTo>
                    <a:pt x="155701" y="596900"/>
                  </a:lnTo>
                  <a:lnTo>
                    <a:pt x="173185" y="596900"/>
                  </a:lnTo>
                  <a:lnTo>
                    <a:pt x="135254" y="556260"/>
                  </a:lnTo>
                  <a:close/>
                </a:path>
                <a:path w="822960" h="742950">
                  <a:moveTo>
                    <a:pt x="173185" y="596900"/>
                  </a:moveTo>
                  <a:lnTo>
                    <a:pt x="155701" y="596900"/>
                  </a:lnTo>
                  <a:lnTo>
                    <a:pt x="159512" y="598170"/>
                  </a:lnTo>
                  <a:lnTo>
                    <a:pt x="167386" y="600710"/>
                  </a:lnTo>
                  <a:lnTo>
                    <a:pt x="171958" y="604520"/>
                  </a:lnTo>
                  <a:lnTo>
                    <a:pt x="177418" y="609600"/>
                  </a:lnTo>
                  <a:lnTo>
                    <a:pt x="181483" y="605789"/>
                  </a:lnTo>
                  <a:lnTo>
                    <a:pt x="173185" y="596900"/>
                  </a:lnTo>
                  <a:close/>
                </a:path>
                <a:path w="822960" h="742950">
                  <a:moveTo>
                    <a:pt x="110743" y="492760"/>
                  </a:moveTo>
                  <a:lnTo>
                    <a:pt x="0" y="594360"/>
                  </a:lnTo>
                  <a:lnTo>
                    <a:pt x="3810" y="599439"/>
                  </a:lnTo>
                  <a:lnTo>
                    <a:pt x="12573" y="590550"/>
                  </a:lnTo>
                  <a:lnTo>
                    <a:pt x="16763" y="588010"/>
                  </a:lnTo>
                  <a:lnTo>
                    <a:pt x="21589" y="586739"/>
                  </a:lnTo>
                  <a:lnTo>
                    <a:pt x="70755" y="586739"/>
                  </a:lnTo>
                  <a:lnTo>
                    <a:pt x="49784" y="563879"/>
                  </a:lnTo>
                  <a:lnTo>
                    <a:pt x="82676" y="533400"/>
                  </a:lnTo>
                  <a:lnTo>
                    <a:pt x="90424" y="527050"/>
                  </a:lnTo>
                  <a:lnTo>
                    <a:pt x="96774" y="521970"/>
                  </a:lnTo>
                  <a:lnTo>
                    <a:pt x="106934" y="518160"/>
                  </a:lnTo>
                  <a:lnTo>
                    <a:pt x="135839" y="518160"/>
                  </a:lnTo>
                  <a:lnTo>
                    <a:pt x="110743" y="492760"/>
                  </a:lnTo>
                  <a:close/>
                </a:path>
                <a:path w="822960" h="742950">
                  <a:moveTo>
                    <a:pt x="293242" y="320039"/>
                  </a:moveTo>
                  <a:lnTo>
                    <a:pt x="265938" y="354329"/>
                  </a:lnTo>
                  <a:lnTo>
                    <a:pt x="254762" y="398779"/>
                  </a:lnTo>
                  <a:lnTo>
                    <a:pt x="254307" y="412750"/>
                  </a:lnTo>
                  <a:lnTo>
                    <a:pt x="255222" y="426720"/>
                  </a:lnTo>
                  <a:lnTo>
                    <a:pt x="265922" y="464820"/>
                  </a:lnTo>
                  <a:lnTo>
                    <a:pt x="287781" y="497839"/>
                  </a:lnTo>
                  <a:lnTo>
                    <a:pt x="319039" y="520700"/>
                  </a:lnTo>
                  <a:lnTo>
                    <a:pt x="355346" y="529589"/>
                  </a:lnTo>
                  <a:lnTo>
                    <a:pt x="364968" y="528320"/>
                  </a:lnTo>
                  <a:lnTo>
                    <a:pt x="374030" y="525779"/>
                  </a:lnTo>
                  <a:lnTo>
                    <a:pt x="382545" y="521970"/>
                  </a:lnTo>
                  <a:lnTo>
                    <a:pt x="390525" y="515620"/>
                  </a:lnTo>
                  <a:lnTo>
                    <a:pt x="391585" y="514350"/>
                  </a:lnTo>
                  <a:lnTo>
                    <a:pt x="369697" y="514350"/>
                  </a:lnTo>
                  <a:lnTo>
                    <a:pt x="355139" y="511810"/>
                  </a:lnTo>
                  <a:lnTo>
                    <a:pt x="320478" y="490220"/>
                  </a:lnTo>
                  <a:lnTo>
                    <a:pt x="310957" y="480060"/>
                  </a:lnTo>
                  <a:lnTo>
                    <a:pt x="306181" y="474979"/>
                  </a:lnTo>
                  <a:lnTo>
                    <a:pt x="300999" y="467360"/>
                  </a:lnTo>
                  <a:lnTo>
                    <a:pt x="295401" y="459739"/>
                  </a:lnTo>
                  <a:lnTo>
                    <a:pt x="298068" y="450850"/>
                  </a:lnTo>
                  <a:lnTo>
                    <a:pt x="298471" y="449579"/>
                  </a:lnTo>
                  <a:lnTo>
                    <a:pt x="289940" y="449579"/>
                  </a:lnTo>
                  <a:lnTo>
                    <a:pt x="285365" y="440689"/>
                  </a:lnTo>
                  <a:lnTo>
                    <a:pt x="273081" y="398779"/>
                  </a:lnTo>
                  <a:lnTo>
                    <a:pt x="272577" y="389889"/>
                  </a:lnTo>
                  <a:lnTo>
                    <a:pt x="272668" y="382270"/>
                  </a:lnTo>
                  <a:lnTo>
                    <a:pt x="285797" y="339089"/>
                  </a:lnTo>
                  <a:lnTo>
                    <a:pt x="297052" y="325120"/>
                  </a:lnTo>
                  <a:lnTo>
                    <a:pt x="293242" y="320039"/>
                  </a:lnTo>
                  <a:close/>
                </a:path>
                <a:path w="822960" h="742950">
                  <a:moveTo>
                    <a:pt x="135839" y="518160"/>
                  </a:moveTo>
                  <a:lnTo>
                    <a:pt x="112140" y="518160"/>
                  </a:lnTo>
                  <a:lnTo>
                    <a:pt x="117601" y="519429"/>
                  </a:lnTo>
                  <a:lnTo>
                    <a:pt x="123189" y="519429"/>
                  </a:lnTo>
                  <a:lnTo>
                    <a:pt x="130048" y="523239"/>
                  </a:lnTo>
                  <a:lnTo>
                    <a:pt x="138302" y="528320"/>
                  </a:lnTo>
                  <a:lnTo>
                    <a:pt x="142112" y="524510"/>
                  </a:lnTo>
                  <a:lnTo>
                    <a:pt x="135839" y="518160"/>
                  </a:lnTo>
                  <a:close/>
                </a:path>
                <a:path w="822960" h="742950">
                  <a:moveTo>
                    <a:pt x="391425" y="421639"/>
                  </a:moveTo>
                  <a:lnTo>
                    <a:pt x="334043" y="421639"/>
                  </a:lnTo>
                  <a:lnTo>
                    <a:pt x="343662" y="424179"/>
                  </a:lnTo>
                  <a:lnTo>
                    <a:pt x="353494" y="427989"/>
                  </a:lnTo>
                  <a:lnTo>
                    <a:pt x="387588" y="457200"/>
                  </a:lnTo>
                  <a:lnTo>
                    <a:pt x="396781" y="483870"/>
                  </a:lnTo>
                  <a:lnTo>
                    <a:pt x="396593" y="488950"/>
                  </a:lnTo>
                  <a:lnTo>
                    <a:pt x="376554" y="514350"/>
                  </a:lnTo>
                  <a:lnTo>
                    <a:pt x="391585" y="514350"/>
                  </a:lnTo>
                  <a:lnTo>
                    <a:pt x="400069" y="504189"/>
                  </a:lnTo>
                  <a:lnTo>
                    <a:pt x="406400" y="492760"/>
                  </a:lnTo>
                  <a:lnTo>
                    <a:pt x="409491" y="478789"/>
                  </a:lnTo>
                  <a:lnTo>
                    <a:pt x="409321" y="463550"/>
                  </a:lnTo>
                  <a:lnTo>
                    <a:pt x="407082" y="452120"/>
                  </a:lnTo>
                  <a:lnTo>
                    <a:pt x="403034" y="440689"/>
                  </a:lnTo>
                  <a:lnTo>
                    <a:pt x="397176" y="429260"/>
                  </a:lnTo>
                  <a:lnTo>
                    <a:pt x="391425" y="421639"/>
                  </a:lnTo>
                  <a:close/>
                </a:path>
                <a:path w="822960" h="742950">
                  <a:moveTo>
                    <a:pt x="495782" y="430529"/>
                  </a:moveTo>
                  <a:lnTo>
                    <a:pt x="481202" y="430529"/>
                  </a:lnTo>
                  <a:lnTo>
                    <a:pt x="482600" y="431800"/>
                  </a:lnTo>
                  <a:lnTo>
                    <a:pt x="483870" y="433070"/>
                  </a:lnTo>
                  <a:lnTo>
                    <a:pt x="489203" y="439420"/>
                  </a:lnTo>
                  <a:lnTo>
                    <a:pt x="492251" y="447039"/>
                  </a:lnTo>
                  <a:lnTo>
                    <a:pt x="492887" y="455929"/>
                  </a:lnTo>
                  <a:lnTo>
                    <a:pt x="492813" y="462279"/>
                  </a:lnTo>
                  <a:lnTo>
                    <a:pt x="491632" y="469900"/>
                  </a:lnTo>
                  <a:lnTo>
                    <a:pt x="489332" y="476250"/>
                  </a:lnTo>
                  <a:lnTo>
                    <a:pt x="485901" y="483870"/>
                  </a:lnTo>
                  <a:lnTo>
                    <a:pt x="490347" y="487679"/>
                  </a:lnTo>
                  <a:lnTo>
                    <a:pt x="495518" y="477520"/>
                  </a:lnTo>
                  <a:lnTo>
                    <a:pt x="499046" y="468629"/>
                  </a:lnTo>
                  <a:lnTo>
                    <a:pt x="500955" y="458470"/>
                  </a:lnTo>
                  <a:lnTo>
                    <a:pt x="501268" y="449579"/>
                  </a:lnTo>
                  <a:lnTo>
                    <a:pt x="500125" y="441960"/>
                  </a:lnTo>
                  <a:lnTo>
                    <a:pt x="497839" y="434339"/>
                  </a:lnTo>
                  <a:lnTo>
                    <a:pt x="495782" y="430529"/>
                  </a:lnTo>
                  <a:close/>
                </a:path>
                <a:path w="822960" h="742950">
                  <a:moveTo>
                    <a:pt x="349376" y="398779"/>
                  </a:moveTo>
                  <a:lnTo>
                    <a:pt x="338589" y="398779"/>
                  </a:lnTo>
                  <a:lnTo>
                    <a:pt x="328707" y="400050"/>
                  </a:lnTo>
                  <a:lnTo>
                    <a:pt x="298275" y="427989"/>
                  </a:lnTo>
                  <a:lnTo>
                    <a:pt x="289940" y="449579"/>
                  </a:lnTo>
                  <a:lnTo>
                    <a:pt x="298471" y="449579"/>
                  </a:lnTo>
                  <a:lnTo>
                    <a:pt x="300481" y="443229"/>
                  </a:lnTo>
                  <a:lnTo>
                    <a:pt x="302513" y="439420"/>
                  </a:lnTo>
                  <a:lnTo>
                    <a:pt x="325199" y="421639"/>
                  </a:lnTo>
                  <a:lnTo>
                    <a:pt x="391425" y="421639"/>
                  </a:lnTo>
                  <a:lnTo>
                    <a:pt x="389509" y="419100"/>
                  </a:lnTo>
                  <a:lnTo>
                    <a:pt x="380363" y="411479"/>
                  </a:lnTo>
                  <a:lnTo>
                    <a:pt x="370633" y="405129"/>
                  </a:lnTo>
                  <a:lnTo>
                    <a:pt x="360308" y="400050"/>
                  </a:lnTo>
                  <a:lnTo>
                    <a:pt x="349376" y="398779"/>
                  </a:lnTo>
                  <a:close/>
                </a:path>
                <a:path w="822960" h="742950">
                  <a:moveTo>
                    <a:pt x="461263" y="408939"/>
                  </a:moveTo>
                  <a:lnTo>
                    <a:pt x="443229" y="434339"/>
                  </a:lnTo>
                  <a:lnTo>
                    <a:pt x="444626" y="438150"/>
                  </a:lnTo>
                  <a:lnTo>
                    <a:pt x="451358" y="445770"/>
                  </a:lnTo>
                  <a:lnTo>
                    <a:pt x="455167" y="447039"/>
                  </a:lnTo>
                  <a:lnTo>
                    <a:pt x="463296" y="448310"/>
                  </a:lnTo>
                  <a:lnTo>
                    <a:pt x="467105" y="445770"/>
                  </a:lnTo>
                  <a:lnTo>
                    <a:pt x="470662" y="443229"/>
                  </a:lnTo>
                  <a:lnTo>
                    <a:pt x="472186" y="441960"/>
                  </a:lnTo>
                  <a:lnTo>
                    <a:pt x="473201" y="440689"/>
                  </a:lnTo>
                  <a:lnTo>
                    <a:pt x="473963" y="438150"/>
                  </a:lnTo>
                  <a:lnTo>
                    <a:pt x="475361" y="434339"/>
                  </a:lnTo>
                  <a:lnTo>
                    <a:pt x="476376" y="431800"/>
                  </a:lnTo>
                  <a:lnTo>
                    <a:pt x="477138" y="430529"/>
                  </a:lnTo>
                  <a:lnTo>
                    <a:pt x="495782" y="430529"/>
                  </a:lnTo>
                  <a:lnTo>
                    <a:pt x="494411" y="427989"/>
                  </a:lnTo>
                  <a:lnTo>
                    <a:pt x="489838" y="421639"/>
                  </a:lnTo>
                  <a:lnTo>
                    <a:pt x="483488" y="415289"/>
                  </a:lnTo>
                  <a:lnTo>
                    <a:pt x="476503" y="411479"/>
                  </a:lnTo>
                  <a:lnTo>
                    <a:pt x="461263" y="408939"/>
                  </a:lnTo>
                  <a:close/>
                </a:path>
                <a:path w="822960" h="742950">
                  <a:moveTo>
                    <a:pt x="463384" y="237489"/>
                  </a:moveTo>
                  <a:lnTo>
                    <a:pt x="427863" y="237489"/>
                  </a:lnTo>
                  <a:lnTo>
                    <a:pt x="430529" y="240029"/>
                  </a:lnTo>
                  <a:lnTo>
                    <a:pt x="433792" y="242570"/>
                  </a:lnTo>
                  <a:lnTo>
                    <a:pt x="438245" y="246379"/>
                  </a:lnTo>
                  <a:lnTo>
                    <a:pt x="443888" y="252729"/>
                  </a:lnTo>
                  <a:lnTo>
                    <a:pt x="450723" y="259079"/>
                  </a:lnTo>
                  <a:lnTo>
                    <a:pt x="532511" y="349250"/>
                  </a:lnTo>
                  <a:lnTo>
                    <a:pt x="536955" y="354329"/>
                  </a:lnTo>
                  <a:lnTo>
                    <a:pt x="537845" y="356870"/>
                  </a:lnTo>
                  <a:lnTo>
                    <a:pt x="538606" y="359410"/>
                  </a:lnTo>
                  <a:lnTo>
                    <a:pt x="538479" y="361950"/>
                  </a:lnTo>
                  <a:lnTo>
                    <a:pt x="537463" y="365760"/>
                  </a:lnTo>
                  <a:lnTo>
                    <a:pt x="536321" y="368300"/>
                  </a:lnTo>
                  <a:lnTo>
                    <a:pt x="532384" y="373379"/>
                  </a:lnTo>
                  <a:lnTo>
                    <a:pt x="525526" y="379729"/>
                  </a:lnTo>
                  <a:lnTo>
                    <a:pt x="529209" y="383539"/>
                  </a:lnTo>
                  <a:lnTo>
                    <a:pt x="578215" y="339089"/>
                  </a:lnTo>
                  <a:lnTo>
                    <a:pt x="560324" y="339089"/>
                  </a:lnTo>
                  <a:lnTo>
                    <a:pt x="557656" y="337820"/>
                  </a:lnTo>
                  <a:lnTo>
                    <a:pt x="555116" y="336550"/>
                  </a:lnTo>
                  <a:lnTo>
                    <a:pt x="542416" y="323850"/>
                  </a:lnTo>
                  <a:lnTo>
                    <a:pt x="463384" y="237489"/>
                  </a:lnTo>
                  <a:close/>
                </a:path>
                <a:path w="822960" h="742950">
                  <a:moveTo>
                    <a:pt x="581405" y="328929"/>
                  </a:moveTo>
                  <a:lnTo>
                    <a:pt x="574548" y="334010"/>
                  </a:lnTo>
                  <a:lnTo>
                    <a:pt x="569595" y="337820"/>
                  </a:lnTo>
                  <a:lnTo>
                    <a:pt x="566420" y="339089"/>
                  </a:lnTo>
                  <a:lnTo>
                    <a:pt x="578215" y="339089"/>
                  </a:lnTo>
                  <a:lnTo>
                    <a:pt x="585215" y="332739"/>
                  </a:lnTo>
                  <a:lnTo>
                    <a:pt x="581405" y="328929"/>
                  </a:lnTo>
                  <a:close/>
                </a:path>
                <a:path w="822960" h="742950">
                  <a:moveTo>
                    <a:pt x="562834" y="91439"/>
                  </a:moveTo>
                  <a:lnTo>
                    <a:pt x="525309" y="109220"/>
                  </a:lnTo>
                  <a:lnTo>
                    <a:pt x="514899" y="139700"/>
                  </a:lnTo>
                  <a:lnTo>
                    <a:pt x="515223" y="151129"/>
                  </a:lnTo>
                  <a:lnTo>
                    <a:pt x="526409" y="187960"/>
                  </a:lnTo>
                  <a:lnTo>
                    <a:pt x="553465" y="226060"/>
                  </a:lnTo>
                  <a:lnTo>
                    <a:pt x="596685" y="260350"/>
                  </a:lnTo>
                  <a:lnTo>
                    <a:pt x="629715" y="270510"/>
                  </a:lnTo>
                  <a:lnTo>
                    <a:pt x="645302" y="270510"/>
                  </a:lnTo>
                  <a:lnTo>
                    <a:pt x="658913" y="266700"/>
                  </a:lnTo>
                  <a:lnTo>
                    <a:pt x="670560" y="259079"/>
                  </a:lnTo>
                  <a:lnTo>
                    <a:pt x="671810" y="257810"/>
                  </a:lnTo>
                  <a:lnTo>
                    <a:pt x="649954" y="257810"/>
                  </a:lnTo>
                  <a:lnTo>
                    <a:pt x="640980" y="256539"/>
                  </a:lnTo>
                  <a:lnTo>
                    <a:pt x="604869" y="234950"/>
                  </a:lnTo>
                  <a:lnTo>
                    <a:pt x="568870" y="199389"/>
                  </a:lnTo>
                  <a:lnTo>
                    <a:pt x="544956" y="167639"/>
                  </a:lnTo>
                  <a:lnTo>
                    <a:pt x="529589" y="129539"/>
                  </a:lnTo>
                  <a:lnTo>
                    <a:pt x="529336" y="121920"/>
                  </a:lnTo>
                  <a:lnTo>
                    <a:pt x="531749" y="115570"/>
                  </a:lnTo>
                  <a:lnTo>
                    <a:pt x="536701" y="110489"/>
                  </a:lnTo>
                  <a:lnTo>
                    <a:pt x="540892" y="106679"/>
                  </a:lnTo>
                  <a:lnTo>
                    <a:pt x="545591" y="105410"/>
                  </a:lnTo>
                  <a:lnTo>
                    <a:pt x="550926" y="104139"/>
                  </a:lnTo>
                  <a:lnTo>
                    <a:pt x="607861" y="104139"/>
                  </a:lnTo>
                  <a:lnTo>
                    <a:pt x="595102" y="97789"/>
                  </a:lnTo>
                  <a:lnTo>
                    <a:pt x="576834" y="92710"/>
                  </a:lnTo>
                  <a:lnTo>
                    <a:pt x="562834" y="91439"/>
                  </a:lnTo>
                  <a:close/>
                </a:path>
                <a:path w="822960" h="742950">
                  <a:moveTo>
                    <a:pt x="607861" y="104139"/>
                  </a:moveTo>
                  <a:lnTo>
                    <a:pt x="550926" y="104139"/>
                  </a:lnTo>
                  <a:lnTo>
                    <a:pt x="556716" y="105410"/>
                  </a:lnTo>
                  <a:lnTo>
                    <a:pt x="563054" y="106679"/>
                  </a:lnTo>
                  <a:lnTo>
                    <a:pt x="569964" y="109220"/>
                  </a:lnTo>
                  <a:lnTo>
                    <a:pt x="577468" y="113029"/>
                  </a:lnTo>
                  <a:lnTo>
                    <a:pt x="588017" y="120650"/>
                  </a:lnTo>
                  <a:lnTo>
                    <a:pt x="598900" y="128270"/>
                  </a:lnTo>
                  <a:lnTo>
                    <a:pt x="636188" y="167639"/>
                  </a:lnTo>
                  <a:lnTo>
                    <a:pt x="665352" y="208279"/>
                  </a:lnTo>
                  <a:lnTo>
                    <a:pt x="672121" y="229870"/>
                  </a:lnTo>
                  <a:lnTo>
                    <a:pt x="671956" y="234950"/>
                  </a:lnTo>
                  <a:lnTo>
                    <a:pt x="649954" y="257810"/>
                  </a:lnTo>
                  <a:lnTo>
                    <a:pt x="671810" y="257810"/>
                  </a:lnTo>
                  <a:lnTo>
                    <a:pt x="686661" y="220979"/>
                  </a:lnTo>
                  <a:lnTo>
                    <a:pt x="686212" y="210820"/>
                  </a:lnTo>
                  <a:lnTo>
                    <a:pt x="674915" y="173989"/>
                  </a:lnTo>
                  <a:lnTo>
                    <a:pt x="647573" y="135889"/>
                  </a:lnTo>
                  <a:lnTo>
                    <a:pt x="612965" y="106679"/>
                  </a:lnTo>
                  <a:lnTo>
                    <a:pt x="607861" y="104139"/>
                  </a:lnTo>
                  <a:close/>
                </a:path>
                <a:path w="822960" h="742950">
                  <a:moveTo>
                    <a:pt x="427354" y="198120"/>
                  </a:moveTo>
                  <a:lnTo>
                    <a:pt x="423672" y="200660"/>
                  </a:lnTo>
                  <a:lnTo>
                    <a:pt x="403605" y="251460"/>
                  </a:lnTo>
                  <a:lnTo>
                    <a:pt x="408431" y="254000"/>
                  </a:lnTo>
                  <a:lnTo>
                    <a:pt x="411225" y="247650"/>
                  </a:lnTo>
                  <a:lnTo>
                    <a:pt x="413892" y="242570"/>
                  </a:lnTo>
                  <a:lnTo>
                    <a:pt x="416560" y="240029"/>
                  </a:lnTo>
                  <a:lnTo>
                    <a:pt x="418464" y="238760"/>
                  </a:lnTo>
                  <a:lnTo>
                    <a:pt x="420624" y="237489"/>
                  </a:lnTo>
                  <a:lnTo>
                    <a:pt x="463384" y="237489"/>
                  </a:lnTo>
                  <a:lnTo>
                    <a:pt x="427354" y="198120"/>
                  </a:lnTo>
                  <a:close/>
                </a:path>
                <a:path w="822960" h="742950">
                  <a:moveTo>
                    <a:pt x="664218" y="24129"/>
                  </a:moveTo>
                  <a:lnTo>
                    <a:pt x="633602" y="24129"/>
                  </a:lnTo>
                  <a:lnTo>
                    <a:pt x="798067" y="203200"/>
                  </a:lnTo>
                  <a:lnTo>
                    <a:pt x="766190" y="232410"/>
                  </a:lnTo>
                  <a:lnTo>
                    <a:pt x="774191" y="241300"/>
                  </a:lnTo>
                  <a:lnTo>
                    <a:pt x="822451" y="196850"/>
                  </a:lnTo>
                  <a:lnTo>
                    <a:pt x="664218" y="24129"/>
                  </a:lnTo>
                  <a:close/>
                </a:path>
                <a:path w="822960" h="742950">
                  <a:moveTo>
                    <a:pt x="642112" y="0"/>
                  </a:moveTo>
                  <a:lnTo>
                    <a:pt x="593851" y="44450"/>
                  </a:lnTo>
                  <a:lnTo>
                    <a:pt x="601726" y="53339"/>
                  </a:lnTo>
                  <a:lnTo>
                    <a:pt x="633602" y="24129"/>
                  </a:lnTo>
                  <a:lnTo>
                    <a:pt x="664218" y="24129"/>
                  </a:lnTo>
                  <a:lnTo>
                    <a:pt x="6421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1679" y="2403982"/>
              <a:ext cx="151257" cy="18694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829177" y="1956942"/>
              <a:ext cx="3827145" cy="2284095"/>
            </a:xfrm>
            <a:custGeom>
              <a:avLst/>
              <a:gdLst/>
              <a:ahLst/>
              <a:cxnLst/>
              <a:rect l="l" t="t" r="r" b="b"/>
              <a:pathLst>
                <a:path w="3827145" h="2284095">
                  <a:moveTo>
                    <a:pt x="263906" y="1981962"/>
                  </a:moveTo>
                  <a:lnTo>
                    <a:pt x="263601" y="1981073"/>
                  </a:lnTo>
                  <a:lnTo>
                    <a:pt x="262128" y="1976755"/>
                  </a:lnTo>
                  <a:lnTo>
                    <a:pt x="250825" y="1980692"/>
                  </a:lnTo>
                  <a:lnTo>
                    <a:pt x="207721" y="1909445"/>
                  </a:lnTo>
                  <a:lnTo>
                    <a:pt x="181381" y="1834769"/>
                  </a:lnTo>
                  <a:lnTo>
                    <a:pt x="178181" y="1825752"/>
                  </a:lnTo>
                  <a:lnTo>
                    <a:pt x="177012" y="1821180"/>
                  </a:lnTo>
                  <a:lnTo>
                    <a:pt x="176530" y="1819275"/>
                  </a:lnTo>
                  <a:lnTo>
                    <a:pt x="176530" y="1812417"/>
                  </a:lnTo>
                  <a:lnTo>
                    <a:pt x="177800" y="1809496"/>
                  </a:lnTo>
                  <a:lnTo>
                    <a:pt x="180340" y="1806956"/>
                  </a:lnTo>
                  <a:lnTo>
                    <a:pt x="183515" y="1803400"/>
                  </a:lnTo>
                  <a:lnTo>
                    <a:pt x="187452" y="1800733"/>
                  </a:lnTo>
                  <a:lnTo>
                    <a:pt x="191897" y="1799209"/>
                  </a:lnTo>
                  <a:lnTo>
                    <a:pt x="198628" y="1796796"/>
                  </a:lnTo>
                  <a:lnTo>
                    <a:pt x="196850" y="1791589"/>
                  </a:lnTo>
                  <a:lnTo>
                    <a:pt x="115443" y="1820291"/>
                  </a:lnTo>
                  <a:lnTo>
                    <a:pt x="117221" y="1825498"/>
                  </a:lnTo>
                  <a:lnTo>
                    <a:pt x="123952" y="1823085"/>
                  </a:lnTo>
                  <a:lnTo>
                    <a:pt x="128524" y="1821561"/>
                  </a:lnTo>
                  <a:lnTo>
                    <a:pt x="173736" y="1899031"/>
                  </a:lnTo>
                  <a:lnTo>
                    <a:pt x="85344" y="1930146"/>
                  </a:lnTo>
                  <a:lnTo>
                    <a:pt x="66116" y="1875536"/>
                  </a:lnTo>
                  <a:lnTo>
                    <a:pt x="62865" y="1866392"/>
                  </a:lnTo>
                  <a:lnTo>
                    <a:pt x="61696" y="1861820"/>
                  </a:lnTo>
                  <a:lnTo>
                    <a:pt x="61214" y="1859915"/>
                  </a:lnTo>
                  <a:lnTo>
                    <a:pt x="61341" y="1853057"/>
                  </a:lnTo>
                  <a:lnTo>
                    <a:pt x="62484" y="1850136"/>
                  </a:lnTo>
                  <a:lnTo>
                    <a:pt x="64897" y="1847596"/>
                  </a:lnTo>
                  <a:lnTo>
                    <a:pt x="68199" y="1844040"/>
                  </a:lnTo>
                  <a:lnTo>
                    <a:pt x="72009" y="1841500"/>
                  </a:lnTo>
                  <a:lnTo>
                    <a:pt x="83439" y="1837436"/>
                  </a:lnTo>
                  <a:lnTo>
                    <a:pt x="81534" y="1832229"/>
                  </a:lnTo>
                  <a:lnTo>
                    <a:pt x="0" y="1860931"/>
                  </a:lnTo>
                  <a:lnTo>
                    <a:pt x="1905" y="1866138"/>
                  </a:lnTo>
                  <a:lnTo>
                    <a:pt x="8636" y="1863852"/>
                  </a:lnTo>
                  <a:lnTo>
                    <a:pt x="13081" y="1862201"/>
                  </a:lnTo>
                  <a:lnTo>
                    <a:pt x="17780" y="1861820"/>
                  </a:lnTo>
                  <a:lnTo>
                    <a:pt x="83362" y="2010664"/>
                  </a:lnTo>
                  <a:lnTo>
                    <a:pt x="86487" y="2019427"/>
                  </a:lnTo>
                  <a:lnTo>
                    <a:pt x="87884" y="2027047"/>
                  </a:lnTo>
                  <a:lnTo>
                    <a:pt x="86741" y="2030857"/>
                  </a:lnTo>
                  <a:lnTo>
                    <a:pt x="84836" y="2036699"/>
                  </a:lnTo>
                  <a:lnTo>
                    <a:pt x="79883" y="2041017"/>
                  </a:lnTo>
                  <a:lnTo>
                    <a:pt x="72009" y="2043811"/>
                  </a:lnTo>
                  <a:lnTo>
                    <a:pt x="65278" y="2046097"/>
                  </a:lnTo>
                  <a:lnTo>
                    <a:pt x="67056" y="2051304"/>
                  </a:lnTo>
                  <a:lnTo>
                    <a:pt x="148717" y="2022602"/>
                  </a:lnTo>
                  <a:lnTo>
                    <a:pt x="148386" y="2021713"/>
                  </a:lnTo>
                  <a:lnTo>
                    <a:pt x="146812" y="2017395"/>
                  </a:lnTo>
                  <a:lnTo>
                    <a:pt x="135509" y="2021332"/>
                  </a:lnTo>
                  <a:lnTo>
                    <a:pt x="130810" y="2021713"/>
                  </a:lnTo>
                  <a:lnTo>
                    <a:pt x="125984" y="2020951"/>
                  </a:lnTo>
                  <a:lnTo>
                    <a:pt x="109474" y="1998599"/>
                  </a:lnTo>
                  <a:lnTo>
                    <a:pt x="89027" y="1940560"/>
                  </a:lnTo>
                  <a:lnTo>
                    <a:pt x="118605" y="1930146"/>
                  </a:lnTo>
                  <a:lnTo>
                    <a:pt x="177419" y="1909445"/>
                  </a:lnTo>
                  <a:lnTo>
                    <a:pt x="197904" y="1967484"/>
                  </a:lnTo>
                  <a:lnTo>
                    <a:pt x="201930" y="1978787"/>
                  </a:lnTo>
                  <a:lnTo>
                    <a:pt x="203200" y="1986407"/>
                  </a:lnTo>
                  <a:lnTo>
                    <a:pt x="201930" y="1990217"/>
                  </a:lnTo>
                  <a:lnTo>
                    <a:pt x="200025" y="1996059"/>
                  </a:lnTo>
                  <a:lnTo>
                    <a:pt x="195199" y="2000377"/>
                  </a:lnTo>
                  <a:lnTo>
                    <a:pt x="180594" y="2005457"/>
                  </a:lnTo>
                  <a:lnTo>
                    <a:pt x="182499" y="2010664"/>
                  </a:lnTo>
                  <a:lnTo>
                    <a:pt x="263906" y="1981962"/>
                  </a:lnTo>
                  <a:close/>
                </a:path>
                <a:path w="3827145" h="2284095">
                  <a:moveTo>
                    <a:pt x="374650" y="2006981"/>
                  </a:moveTo>
                  <a:lnTo>
                    <a:pt x="370713" y="1996059"/>
                  </a:lnTo>
                  <a:lnTo>
                    <a:pt x="330073" y="2010410"/>
                  </a:lnTo>
                  <a:lnTo>
                    <a:pt x="249047" y="1780794"/>
                  </a:lnTo>
                  <a:lnTo>
                    <a:pt x="289814" y="1766443"/>
                  </a:lnTo>
                  <a:lnTo>
                    <a:pt x="285877" y="1755394"/>
                  </a:lnTo>
                  <a:lnTo>
                    <a:pt x="224155" y="1777111"/>
                  </a:lnTo>
                  <a:lnTo>
                    <a:pt x="312801" y="2028825"/>
                  </a:lnTo>
                  <a:lnTo>
                    <a:pt x="364934" y="2010410"/>
                  </a:lnTo>
                  <a:lnTo>
                    <a:pt x="374650" y="2006981"/>
                  </a:lnTo>
                  <a:close/>
                </a:path>
                <a:path w="3827145" h="2284095">
                  <a:moveTo>
                    <a:pt x="461810" y="1832978"/>
                  </a:moveTo>
                  <a:lnTo>
                    <a:pt x="454660" y="1784731"/>
                  </a:lnTo>
                  <a:lnTo>
                    <a:pt x="433070" y="1748853"/>
                  </a:lnTo>
                  <a:lnTo>
                    <a:pt x="433070" y="1816735"/>
                  </a:lnTo>
                  <a:lnTo>
                    <a:pt x="430022" y="1822069"/>
                  </a:lnTo>
                  <a:lnTo>
                    <a:pt x="399719" y="1840928"/>
                  </a:lnTo>
                  <a:lnTo>
                    <a:pt x="393065" y="1840712"/>
                  </a:lnTo>
                  <a:lnTo>
                    <a:pt x="356616" y="1807070"/>
                  </a:lnTo>
                  <a:lnTo>
                    <a:pt x="346405" y="1773110"/>
                  </a:lnTo>
                  <a:lnTo>
                    <a:pt x="346621" y="1764411"/>
                  </a:lnTo>
                  <a:lnTo>
                    <a:pt x="373634" y="1735201"/>
                  </a:lnTo>
                  <a:lnTo>
                    <a:pt x="381127" y="1735709"/>
                  </a:lnTo>
                  <a:lnTo>
                    <a:pt x="415124" y="1765973"/>
                  </a:lnTo>
                  <a:lnTo>
                    <a:pt x="431152" y="1807718"/>
                  </a:lnTo>
                  <a:lnTo>
                    <a:pt x="433070" y="1816735"/>
                  </a:lnTo>
                  <a:lnTo>
                    <a:pt x="433070" y="1748853"/>
                  </a:lnTo>
                  <a:lnTo>
                    <a:pt x="426707" y="1742211"/>
                  </a:lnTo>
                  <a:lnTo>
                    <a:pt x="416826" y="1735201"/>
                  </a:lnTo>
                  <a:lnTo>
                    <a:pt x="413258" y="1732661"/>
                  </a:lnTo>
                  <a:lnTo>
                    <a:pt x="401510" y="1727339"/>
                  </a:lnTo>
                  <a:lnTo>
                    <a:pt x="389763" y="1724685"/>
                  </a:lnTo>
                  <a:lnTo>
                    <a:pt x="378002" y="1724723"/>
                  </a:lnTo>
                  <a:lnTo>
                    <a:pt x="343242" y="1742313"/>
                  </a:lnTo>
                  <a:lnTo>
                    <a:pt x="326859" y="1779397"/>
                  </a:lnTo>
                  <a:lnTo>
                    <a:pt x="326212" y="1791589"/>
                  </a:lnTo>
                  <a:lnTo>
                    <a:pt x="326390" y="1793367"/>
                  </a:lnTo>
                  <a:lnTo>
                    <a:pt x="342709" y="1838528"/>
                  </a:lnTo>
                  <a:lnTo>
                    <a:pt x="379679" y="1858886"/>
                  </a:lnTo>
                  <a:lnTo>
                    <a:pt x="389661" y="1858619"/>
                  </a:lnTo>
                  <a:lnTo>
                    <a:pt x="399669" y="1856105"/>
                  </a:lnTo>
                  <a:lnTo>
                    <a:pt x="408546" y="1851990"/>
                  </a:lnTo>
                  <a:lnTo>
                    <a:pt x="417322" y="1845919"/>
                  </a:lnTo>
                  <a:lnTo>
                    <a:pt x="422706" y="1840928"/>
                  </a:lnTo>
                  <a:lnTo>
                    <a:pt x="425983" y="1837893"/>
                  </a:lnTo>
                  <a:lnTo>
                    <a:pt x="434594" y="1827911"/>
                  </a:lnTo>
                  <a:lnTo>
                    <a:pt x="435152" y="1837436"/>
                  </a:lnTo>
                  <a:lnTo>
                    <a:pt x="435267" y="1844040"/>
                  </a:lnTo>
                  <a:lnTo>
                    <a:pt x="425970" y="1892287"/>
                  </a:lnTo>
                  <a:lnTo>
                    <a:pt x="402983" y="1926043"/>
                  </a:lnTo>
                  <a:lnTo>
                    <a:pt x="378714" y="1940052"/>
                  </a:lnTo>
                  <a:lnTo>
                    <a:pt x="380619" y="1945259"/>
                  </a:lnTo>
                  <a:lnTo>
                    <a:pt x="423316" y="1920811"/>
                  </a:lnTo>
                  <a:lnTo>
                    <a:pt x="450113" y="1881085"/>
                  </a:lnTo>
                  <a:lnTo>
                    <a:pt x="459867" y="1849374"/>
                  </a:lnTo>
                  <a:lnTo>
                    <a:pt x="461810" y="1832978"/>
                  </a:lnTo>
                  <a:close/>
                </a:path>
                <a:path w="3827145" h="2284095">
                  <a:moveTo>
                    <a:pt x="567842" y="1892935"/>
                  </a:moveTo>
                  <a:lnTo>
                    <a:pt x="567728" y="1888998"/>
                  </a:lnTo>
                  <a:lnTo>
                    <a:pt x="567410" y="1884527"/>
                  </a:lnTo>
                  <a:lnTo>
                    <a:pt x="566407" y="1880616"/>
                  </a:lnTo>
                  <a:lnTo>
                    <a:pt x="565531" y="1877187"/>
                  </a:lnTo>
                  <a:lnTo>
                    <a:pt x="562356" y="1868297"/>
                  </a:lnTo>
                  <a:lnTo>
                    <a:pt x="557530" y="1862074"/>
                  </a:lnTo>
                  <a:lnTo>
                    <a:pt x="544068" y="1854708"/>
                  </a:lnTo>
                  <a:lnTo>
                    <a:pt x="537591" y="1853946"/>
                  </a:lnTo>
                  <a:lnTo>
                    <a:pt x="531368" y="1856105"/>
                  </a:lnTo>
                  <a:lnTo>
                    <a:pt x="517652" y="1874647"/>
                  </a:lnTo>
                  <a:lnTo>
                    <a:pt x="520827" y="1884045"/>
                  </a:lnTo>
                  <a:lnTo>
                    <a:pt x="523621" y="1887220"/>
                  </a:lnTo>
                  <a:lnTo>
                    <a:pt x="527177" y="1888998"/>
                  </a:lnTo>
                  <a:lnTo>
                    <a:pt x="530860" y="1890776"/>
                  </a:lnTo>
                  <a:lnTo>
                    <a:pt x="535051" y="1890776"/>
                  </a:lnTo>
                  <a:lnTo>
                    <a:pt x="541528" y="1888617"/>
                  </a:lnTo>
                  <a:lnTo>
                    <a:pt x="543179" y="1887474"/>
                  </a:lnTo>
                  <a:lnTo>
                    <a:pt x="544449" y="1886077"/>
                  </a:lnTo>
                  <a:lnTo>
                    <a:pt x="547370" y="1883029"/>
                  </a:lnTo>
                  <a:lnTo>
                    <a:pt x="549275" y="1881251"/>
                  </a:lnTo>
                  <a:lnTo>
                    <a:pt x="550926" y="1880616"/>
                  </a:lnTo>
                  <a:lnTo>
                    <a:pt x="551688" y="1880870"/>
                  </a:lnTo>
                  <a:lnTo>
                    <a:pt x="552704" y="1881505"/>
                  </a:lnTo>
                  <a:lnTo>
                    <a:pt x="553974" y="1882394"/>
                  </a:lnTo>
                  <a:lnTo>
                    <a:pt x="554863" y="1883791"/>
                  </a:lnTo>
                  <a:lnTo>
                    <a:pt x="558165" y="1892935"/>
                  </a:lnTo>
                  <a:lnTo>
                    <a:pt x="558038" y="1901063"/>
                  </a:lnTo>
                  <a:lnTo>
                    <a:pt x="537845" y="1932305"/>
                  </a:lnTo>
                  <a:lnTo>
                    <a:pt x="540131" y="1938401"/>
                  </a:lnTo>
                  <a:lnTo>
                    <a:pt x="565023" y="1907667"/>
                  </a:lnTo>
                  <a:lnTo>
                    <a:pt x="567131" y="1899767"/>
                  </a:lnTo>
                  <a:lnTo>
                    <a:pt x="567842" y="1892935"/>
                  </a:lnTo>
                  <a:close/>
                </a:path>
                <a:path w="3827145" h="2284095">
                  <a:moveTo>
                    <a:pt x="579882" y="2258441"/>
                  </a:moveTo>
                  <a:lnTo>
                    <a:pt x="579488" y="2257298"/>
                  </a:lnTo>
                  <a:lnTo>
                    <a:pt x="578104" y="2253234"/>
                  </a:lnTo>
                  <a:lnTo>
                    <a:pt x="569341" y="2256028"/>
                  </a:lnTo>
                  <a:lnTo>
                    <a:pt x="563372" y="2257298"/>
                  </a:lnTo>
                  <a:lnTo>
                    <a:pt x="560070" y="2256917"/>
                  </a:lnTo>
                  <a:lnTo>
                    <a:pt x="556768" y="2256409"/>
                  </a:lnTo>
                  <a:lnTo>
                    <a:pt x="554228" y="2255139"/>
                  </a:lnTo>
                  <a:lnTo>
                    <a:pt x="550545" y="2250440"/>
                  </a:lnTo>
                  <a:lnTo>
                    <a:pt x="547700" y="2243836"/>
                  </a:lnTo>
                  <a:lnTo>
                    <a:pt x="544068" y="2233295"/>
                  </a:lnTo>
                  <a:lnTo>
                    <a:pt x="499325" y="2106422"/>
                  </a:lnTo>
                  <a:lnTo>
                    <a:pt x="487426" y="2072640"/>
                  </a:lnTo>
                  <a:lnTo>
                    <a:pt x="482727" y="2074291"/>
                  </a:lnTo>
                  <a:lnTo>
                    <a:pt x="444373" y="2113153"/>
                  </a:lnTo>
                  <a:lnTo>
                    <a:pt x="448056" y="2116836"/>
                  </a:lnTo>
                  <a:lnTo>
                    <a:pt x="453263" y="2111756"/>
                  </a:lnTo>
                  <a:lnTo>
                    <a:pt x="457581" y="2108581"/>
                  </a:lnTo>
                  <a:lnTo>
                    <a:pt x="463423" y="2106422"/>
                  </a:lnTo>
                  <a:lnTo>
                    <a:pt x="465709" y="2106422"/>
                  </a:lnTo>
                  <a:lnTo>
                    <a:pt x="520827" y="2241550"/>
                  </a:lnTo>
                  <a:lnTo>
                    <a:pt x="524891" y="2252853"/>
                  </a:lnTo>
                  <a:lnTo>
                    <a:pt x="526796" y="2259965"/>
                  </a:lnTo>
                  <a:lnTo>
                    <a:pt x="526542" y="2262632"/>
                  </a:lnTo>
                  <a:lnTo>
                    <a:pt x="526415" y="2265299"/>
                  </a:lnTo>
                  <a:lnTo>
                    <a:pt x="525145" y="2267712"/>
                  </a:lnTo>
                  <a:lnTo>
                    <a:pt x="522986" y="2269998"/>
                  </a:lnTo>
                  <a:lnTo>
                    <a:pt x="520954" y="2272284"/>
                  </a:lnTo>
                  <a:lnTo>
                    <a:pt x="515366" y="2275078"/>
                  </a:lnTo>
                  <a:lnTo>
                    <a:pt x="506476" y="2278507"/>
                  </a:lnTo>
                  <a:lnTo>
                    <a:pt x="508254" y="2283587"/>
                  </a:lnTo>
                  <a:lnTo>
                    <a:pt x="579882" y="2258441"/>
                  </a:lnTo>
                  <a:close/>
                </a:path>
                <a:path w="3827145" h="2284095">
                  <a:moveTo>
                    <a:pt x="698500" y="1787652"/>
                  </a:moveTo>
                  <a:lnTo>
                    <a:pt x="693293" y="1789430"/>
                  </a:lnTo>
                  <a:lnTo>
                    <a:pt x="692404" y="1794510"/>
                  </a:lnTo>
                  <a:lnTo>
                    <a:pt x="690626" y="1798828"/>
                  </a:lnTo>
                  <a:lnTo>
                    <a:pt x="608203" y="1836801"/>
                  </a:lnTo>
                  <a:lnTo>
                    <a:pt x="612127" y="1828876"/>
                  </a:lnTo>
                  <a:lnTo>
                    <a:pt x="618121" y="1815719"/>
                  </a:lnTo>
                  <a:lnTo>
                    <a:pt x="635635" y="1775333"/>
                  </a:lnTo>
                  <a:lnTo>
                    <a:pt x="650494" y="1729016"/>
                  </a:lnTo>
                  <a:lnTo>
                    <a:pt x="652780" y="1707921"/>
                  </a:lnTo>
                  <a:lnTo>
                    <a:pt x="652741" y="1705483"/>
                  </a:lnTo>
                  <a:lnTo>
                    <a:pt x="638378" y="1666519"/>
                  </a:lnTo>
                  <a:lnTo>
                    <a:pt x="599694" y="1649412"/>
                  </a:lnTo>
                  <a:lnTo>
                    <a:pt x="588594" y="1650187"/>
                  </a:lnTo>
                  <a:lnTo>
                    <a:pt x="551307" y="1671027"/>
                  </a:lnTo>
                  <a:lnTo>
                    <a:pt x="539889" y="1712963"/>
                  </a:lnTo>
                  <a:lnTo>
                    <a:pt x="541782" y="1726057"/>
                  </a:lnTo>
                  <a:lnTo>
                    <a:pt x="546989" y="1724279"/>
                  </a:lnTo>
                  <a:lnTo>
                    <a:pt x="547408" y="1715757"/>
                  </a:lnTo>
                  <a:lnTo>
                    <a:pt x="548881" y="1707921"/>
                  </a:lnTo>
                  <a:lnTo>
                    <a:pt x="577342" y="1677289"/>
                  </a:lnTo>
                  <a:lnTo>
                    <a:pt x="592683" y="1675104"/>
                  </a:lnTo>
                  <a:lnTo>
                    <a:pt x="600316" y="1676514"/>
                  </a:lnTo>
                  <a:lnTo>
                    <a:pt x="629539" y="1705483"/>
                  </a:lnTo>
                  <a:lnTo>
                    <a:pt x="633260" y="1732165"/>
                  </a:lnTo>
                  <a:lnTo>
                    <a:pt x="631659" y="1747774"/>
                  </a:lnTo>
                  <a:lnTo>
                    <a:pt x="621233" y="1784502"/>
                  </a:lnTo>
                  <a:lnTo>
                    <a:pt x="599325" y="1833702"/>
                  </a:lnTo>
                  <a:lnTo>
                    <a:pt x="583946" y="1863344"/>
                  </a:lnTo>
                  <a:lnTo>
                    <a:pt x="585851" y="1868551"/>
                  </a:lnTo>
                  <a:lnTo>
                    <a:pt x="675805" y="1836801"/>
                  </a:lnTo>
                  <a:lnTo>
                    <a:pt x="698119" y="1828927"/>
                  </a:lnTo>
                  <a:lnTo>
                    <a:pt x="698500" y="1787652"/>
                  </a:lnTo>
                  <a:close/>
                </a:path>
                <a:path w="3827145" h="2284095">
                  <a:moveTo>
                    <a:pt x="733806" y="2162937"/>
                  </a:moveTo>
                  <a:lnTo>
                    <a:pt x="728726" y="2164842"/>
                  </a:lnTo>
                  <a:lnTo>
                    <a:pt x="727710" y="2169922"/>
                  </a:lnTo>
                  <a:lnTo>
                    <a:pt x="726059" y="2174113"/>
                  </a:lnTo>
                  <a:lnTo>
                    <a:pt x="723519" y="2177542"/>
                  </a:lnTo>
                  <a:lnTo>
                    <a:pt x="721106" y="2180971"/>
                  </a:lnTo>
                  <a:lnTo>
                    <a:pt x="717931" y="2183892"/>
                  </a:lnTo>
                  <a:lnTo>
                    <a:pt x="710311" y="2188210"/>
                  </a:lnTo>
                  <a:lnTo>
                    <a:pt x="703326" y="2191131"/>
                  </a:lnTo>
                  <a:lnTo>
                    <a:pt x="643636" y="2212086"/>
                  </a:lnTo>
                  <a:lnTo>
                    <a:pt x="647560" y="2204186"/>
                  </a:lnTo>
                  <a:lnTo>
                    <a:pt x="653503" y="2191131"/>
                  </a:lnTo>
                  <a:lnTo>
                    <a:pt x="670941" y="2150745"/>
                  </a:lnTo>
                  <a:lnTo>
                    <a:pt x="685800" y="2104351"/>
                  </a:lnTo>
                  <a:lnTo>
                    <a:pt x="688086" y="2083269"/>
                  </a:lnTo>
                  <a:lnTo>
                    <a:pt x="688035" y="2080768"/>
                  </a:lnTo>
                  <a:lnTo>
                    <a:pt x="687705" y="2074481"/>
                  </a:lnTo>
                  <a:lnTo>
                    <a:pt x="686409" y="2066823"/>
                  </a:lnTo>
                  <a:lnTo>
                    <a:pt x="684276" y="2059470"/>
                  </a:lnTo>
                  <a:lnTo>
                    <a:pt x="680097" y="2050503"/>
                  </a:lnTo>
                  <a:lnTo>
                    <a:pt x="679869" y="2050008"/>
                  </a:lnTo>
                  <a:lnTo>
                    <a:pt x="645858" y="2026196"/>
                  </a:lnTo>
                  <a:lnTo>
                    <a:pt x="635038" y="2024786"/>
                  </a:lnTo>
                  <a:lnTo>
                    <a:pt x="623912" y="2025573"/>
                  </a:lnTo>
                  <a:lnTo>
                    <a:pt x="586676" y="2046439"/>
                  </a:lnTo>
                  <a:lnTo>
                    <a:pt x="575195" y="2088375"/>
                  </a:lnTo>
                  <a:lnTo>
                    <a:pt x="577088" y="2101469"/>
                  </a:lnTo>
                  <a:lnTo>
                    <a:pt x="582295" y="2099564"/>
                  </a:lnTo>
                  <a:lnTo>
                    <a:pt x="582714" y="2091067"/>
                  </a:lnTo>
                  <a:lnTo>
                    <a:pt x="584200" y="2083269"/>
                  </a:lnTo>
                  <a:lnTo>
                    <a:pt x="612648" y="2052574"/>
                  </a:lnTo>
                  <a:lnTo>
                    <a:pt x="627989" y="2050503"/>
                  </a:lnTo>
                  <a:lnTo>
                    <a:pt x="635622" y="2051913"/>
                  </a:lnTo>
                  <a:lnTo>
                    <a:pt x="664845" y="2080768"/>
                  </a:lnTo>
                  <a:lnTo>
                    <a:pt x="668464" y="2108581"/>
                  </a:lnTo>
                  <a:lnTo>
                    <a:pt x="666965" y="2123135"/>
                  </a:lnTo>
                  <a:lnTo>
                    <a:pt x="656539" y="2159800"/>
                  </a:lnTo>
                  <a:lnTo>
                    <a:pt x="634631" y="2209038"/>
                  </a:lnTo>
                  <a:lnTo>
                    <a:pt x="619252" y="2238629"/>
                  </a:lnTo>
                  <a:lnTo>
                    <a:pt x="621157" y="2243836"/>
                  </a:lnTo>
                  <a:lnTo>
                    <a:pt x="711403" y="2212086"/>
                  </a:lnTo>
                  <a:lnTo>
                    <a:pt x="733425" y="2204339"/>
                  </a:lnTo>
                  <a:lnTo>
                    <a:pt x="733806" y="2162937"/>
                  </a:lnTo>
                  <a:close/>
                </a:path>
                <a:path w="3827145" h="2284095">
                  <a:moveTo>
                    <a:pt x="831977" y="1781810"/>
                  </a:moveTo>
                  <a:lnTo>
                    <a:pt x="831583" y="1780667"/>
                  </a:lnTo>
                  <a:lnTo>
                    <a:pt x="830199" y="1776603"/>
                  </a:lnTo>
                  <a:lnTo>
                    <a:pt x="821563" y="1779397"/>
                  </a:lnTo>
                  <a:lnTo>
                    <a:pt x="815467" y="1780667"/>
                  </a:lnTo>
                  <a:lnTo>
                    <a:pt x="812165" y="1780159"/>
                  </a:lnTo>
                  <a:lnTo>
                    <a:pt x="808863" y="1779778"/>
                  </a:lnTo>
                  <a:lnTo>
                    <a:pt x="751420" y="1629803"/>
                  </a:lnTo>
                  <a:lnTo>
                    <a:pt x="739521" y="1596009"/>
                  </a:lnTo>
                  <a:lnTo>
                    <a:pt x="734949" y="1597533"/>
                  </a:lnTo>
                  <a:lnTo>
                    <a:pt x="696595" y="1636522"/>
                  </a:lnTo>
                  <a:lnTo>
                    <a:pt x="700151" y="1640090"/>
                  </a:lnTo>
                  <a:lnTo>
                    <a:pt x="705358" y="1634998"/>
                  </a:lnTo>
                  <a:lnTo>
                    <a:pt x="709676" y="1631823"/>
                  </a:lnTo>
                  <a:lnTo>
                    <a:pt x="713105" y="1630680"/>
                  </a:lnTo>
                  <a:lnTo>
                    <a:pt x="715518" y="1629803"/>
                  </a:lnTo>
                  <a:lnTo>
                    <a:pt x="717931" y="1629803"/>
                  </a:lnTo>
                  <a:lnTo>
                    <a:pt x="720090" y="1630565"/>
                  </a:lnTo>
                  <a:lnTo>
                    <a:pt x="722376" y="1631327"/>
                  </a:lnTo>
                  <a:lnTo>
                    <a:pt x="724281" y="1633093"/>
                  </a:lnTo>
                  <a:lnTo>
                    <a:pt x="773087" y="1764919"/>
                  </a:lnTo>
                  <a:lnTo>
                    <a:pt x="777113" y="1776222"/>
                  </a:lnTo>
                  <a:lnTo>
                    <a:pt x="779018" y="1783334"/>
                  </a:lnTo>
                  <a:lnTo>
                    <a:pt x="778510" y="1788541"/>
                  </a:lnTo>
                  <a:lnTo>
                    <a:pt x="777367" y="1791081"/>
                  </a:lnTo>
                  <a:lnTo>
                    <a:pt x="773049" y="1795653"/>
                  </a:lnTo>
                  <a:lnTo>
                    <a:pt x="767461" y="1798447"/>
                  </a:lnTo>
                  <a:lnTo>
                    <a:pt x="758571" y="1801749"/>
                  </a:lnTo>
                  <a:lnTo>
                    <a:pt x="760476" y="1806956"/>
                  </a:lnTo>
                  <a:lnTo>
                    <a:pt x="831977" y="1781810"/>
                  </a:lnTo>
                  <a:close/>
                </a:path>
                <a:path w="3827145" h="2284095">
                  <a:moveTo>
                    <a:pt x="959485" y="1800987"/>
                  </a:moveTo>
                  <a:lnTo>
                    <a:pt x="877316" y="1567688"/>
                  </a:lnTo>
                  <a:lnTo>
                    <a:pt x="870839" y="1549273"/>
                  </a:lnTo>
                  <a:lnTo>
                    <a:pt x="808990" y="1570990"/>
                  </a:lnTo>
                  <a:lnTo>
                    <a:pt x="812927" y="1582051"/>
                  </a:lnTo>
                  <a:lnTo>
                    <a:pt x="853694" y="1567688"/>
                  </a:lnTo>
                  <a:lnTo>
                    <a:pt x="934593" y="1797431"/>
                  </a:lnTo>
                  <a:lnTo>
                    <a:pt x="893826" y="1811782"/>
                  </a:lnTo>
                  <a:lnTo>
                    <a:pt x="897763" y="1822831"/>
                  </a:lnTo>
                  <a:lnTo>
                    <a:pt x="959485" y="1800987"/>
                  </a:lnTo>
                  <a:close/>
                </a:path>
                <a:path w="3827145" h="2284095">
                  <a:moveTo>
                    <a:pt x="1769110" y="538226"/>
                  </a:moveTo>
                  <a:lnTo>
                    <a:pt x="1766951" y="533781"/>
                  </a:lnTo>
                  <a:lnTo>
                    <a:pt x="1723517" y="500634"/>
                  </a:lnTo>
                  <a:lnTo>
                    <a:pt x="1720342" y="504698"/>
                  </a:lnTo>
                  <a:lnTo>
                    <a:pt x="1726057" y="509270"/>
                  </a:lnTo>
                  <a:lnTo>
                    <a:pt x="1729740" y="513080"/>
                  </a:lnTo>
                  <a:lnTo>
                    <a:pt x="1732534" y="518668"/>
                  </a:lnTo>
                  <a:lnTo>
                    <a:pt x="1732788" y="520954"/>
                  </a:lnTo>
                  <a:lnTo>
                    <a:pt x="1732280" y="523240"/>
                  </a:lnTo>
                  <a:lnTo>
                    <a:pt x="1731772" y="525653"/>
                  </a:lnTo>
                  <a:lnTo>
                    <a:pt x="1594993" y="598170"/>
                  </a:lnTo>
                  <a:lnTo>
                    <a:pt x="1582928" y="601218"/>
                  </a:lnTo>
                  <a:lnTo>
                    <a:pt x="1580388" y="600329"/>
                  </a:lnTo>
                  <a:lnTo>
                    <a:pt x="1577848" y="598424"/>
                  </a:lnTo>
                  <a:lnTo>
                    <a:pt x="1575308" y="596646"/>
                  </a:lnTo>
                  <a:lnTo>
                    <a:pt x="1571752" y="591439"/>
                  </a:lnTo>
                  <a:lnTo>
                    <a:pt x="1567307" y="583057"/>
                  </a:lnTo>
                  <a:lnTo>
                    <a:pt x="1562354" y="585597"/>
                  </a:lnTo>
                  <a:lnTo>
                    <a:pt x="1596517" y="653415"/>
                  </a:lnTo>
                  <a:lnTo>
                    <a:pt x="1601343" y="650875"/>
                  </a:lnTo>
                  <a:lnTo>
                    <a:pt x="1597533" y="642620"/>
                  </a:lnTo>
                  <a:lnTo>
                    <a:pt x="1595501" y="636905"/>
                  </a:lnTo>
                  <a:lnTo>
                    <a:pt x="1595501" y="630174"/>
                  </a:lnTo>
                  <a:lnTo>
                    <a:pt x="1596517" y="627507"/>
                  </a:lnTo>
                  <a:lnTo>
                    <a:pt x="1600708" y="623316"/>
                  </a:lnTo>
                  <a:lnTo>
                    <a:pt x="1606677" y="619760"/>
                  </a:lnTo>
                  <a:lnTo>
                    <a:pt x="1643646" y="601218"/>
                  </a:lnTo>
                  <a:lnTo>
                    <a:pt x="1769110" y="538226"/>
                  </a:lnTo>
                  <a:close/>
                </a:path>
                <a:path w="3827145" h="2284095">
                  <a:moveTo>
                    <a:pt x="1848739" y="696722"/>
                  </a:moveTo>
                  <a:lnTo>
                    <a:pt x="1841373" y="682117"/>
                  </a:lnTo>
                  <a:lnTo>
                    <a:pt x="1809623" y="677456"/>
                  </a:lnTo>
                  <a:lnTo>
                    <a:pt x="1809623" y="688848"/>
                  </a:lnTo>
                  <a:lnTo>
                    <a:pt x="1720088" y="733806"/>
                  </a:lnTo>
                  <a:lnTo>
                    <a:pt x="1688338" y="670560"/>
                  </a:lnTo>
                  <a:lnTo>
                    <a:pt x="1809623" y="688848"/>
                  </a:lnTo>
                  <a:lnTo>
                    <a:pt x="1809623" y="677456"/>
                  </a:lnTo>
                  <a:lnTo>
                    <a:pt x="1762810" y="670560"/>
                  </a:lnTo>
                  <a:lnTo>
                    <a:pt x="1679956" y="658368"/>
                  </a:lnTo>
                  <a:lnTo>
                    <a:pt x="1662938" y="667004"/>
                  </a:lnTo>
                  <a:lnTo>
                    <a:pt x="1701292" y="743331"/>
                  </a:lnTo>
                  <a:lnTo>
                    <a:pt x="1653667" y="767207"/>
                  </a:lnTo>
                  <a:lnTo>
                    <a:pt x="1664716" y="789178"/>
                  </a:lnTo>
                  <a:lnTo>
                    <a:pt x="1712341" y="765302"/>
                  </a:lnTo>
                  <a:lnTo>
                    <a:pt x="1724406" y="789432"/>
                  </a:lnTo>
                  <a:lnTo>
                    <a:pt x="1743329" y="780034"/>
                  </a:lnTo>
                  <a:lnTo>
                    <a:pt x="1735912" y="765302"/>
                  </a:lnTo>
                  <a:lnTo>
                    <a:pt x="1731137" y="755777"/>
                  </a:lnTo>
                  <a:lnTo>
                    <a:pt x="1774888" y="733806"/>
                  </a:lnTo>
                  <a:lnTo>
                    <a:pt x="1848739" y="696722"/>
                  </a:lnTo>
                  <a:close/>
                </a:path>
                <a:path w="3827145" h="2284095">
                  <a:moveTo>
                    <a:pt x="1969135" y="120396"/>
                  </a:moveTo>
                  <a:lnTo>
                    <a:pt x="1968017" y="118237"/>
                  </a:lnTo>
                  <a:lnTo>
                    <a:pt x="1966595" y="115443"/>
                  </a:lnTo>
                  <a:lnTo>
                    <a:pt x="1961896" y="117475"/>
                  </a:lnTo>
                  <a:lnTo>
                    <a:pt x="1958594" y="118237"/>
                  </a:lnTo>
                  <a:lnTo>
                    <a:pt x="1956435" y="117856"/>
                  </a:lnTo>
                  <a:lnTo>
                    <a:pt x="1954276" y="117348"/>
                  </a:lnTo>
                  <a:lnTo>
                    <a:pt x="1949615" y="102616"/>
                  </a:lnTo>
                  <a:lnTo>
                    <a:pt x="1948700" y="95046"/>
                  </a:lnTo>
                  <a:lnTo>
                    <a:pt x="1937893" y="58293"/>
                  </a:lnTo>
                  <a:lnTo>
                    <a:pt x="1914245" y="26225"/>
                  </a:lnTo>
                  <a:lnTo>
                    <a:pt x="1913102" y="25057"/>
                  </a:lnTo>
                  <a:lnTo>
                    <a:pt x="1875205" y="4597"/>
                  </a:lnTo>
                  <a:lnTo>
                    <a:pt x="1844167" y="0"/>
                  </a:lnTo>
                  <a:lnTo>
                    <a:pt x="1830666" y="584"/>
                  </a:lnTo>
                  <a:lnTo>
                    <a:pt x="1792859" y="11557"/>
                  </a:lnTo>
                  <a:lnTo>
                    <a:pt x="1753654" y="45516"/>
                  </a:lnTo>
                  <a:lnTo>
                    <a:pt x="1738007" y="83489"/>
                  </a:lnTo>
                  <a:lnTo>
                    <a:pt x="1736699" y="107048"/>
                  </a:lnTo>
                  <a:lnTo>
                    <a:pt x="1741195" y="131635"/>
                  </a:lnTo>
                  <a:lnTo>
                    <a:pt x="1761147" y="174117"/>
                  </a:lnTo>
                  <a:lnTo>
                    <a:pt x="1791512" y="206819"/>
                  </a:lnTo>
                  <a:lnTo>
                    <a:pt x="1799209" y="212471"/>
                  </a:lnTo>
                  <a:lnTo>
                    <a:pt x="1853819" y="185039"/>
                  </a:lnTo>
                  <a:lnTo>
                    <a:pt x="1863979" y="179959"/>
                  </a:lnTo>
                  <a:lnTo>
                    <a:pt x="1870964" y="177546"/>
                  </a:lnTo>
                  <a:lnTo>
                    <a:pt x="1875155" y="177673"/>
                  </a:lnTo>
                  <a:lnTo>
                    <a:pt x="1880997" y="177927"/>
                  </a:lnTo>
                  <a:lnTo>
                    <a:pt x="1885696" y="181483"/>
                  </a:lnTo>
                  <a:lnTo>
                    <a:pt x="1889252" y="188468"/>
                  </a:lnTo>
                  <a:lnTo>
                    <a:pt x="1890903" y="191770"/>
                  </a:lnTo>
                  <a:lnTo>
                    <a:pt x="1895856" y="189230"/>
                  </a:lnTo>
                  <a:lnTo>
                    <a:pt x="1889988" y="177546"/>
                  </a:lnTo>
                  <a:lnTo>
                    <a:pt x="1860804" y="119380"/>
                  </a:lnTo>
                  <a:lnTo>
                    <a:pt x="1855851" y="121920"/>
                  </a:lnTo>
                  <a:lnTo>
                    <a:pt x="1859407" y="129286"/>
                  </a:lnTo>
                  <a:lnTo>
                    <a:pt x="1861312" y="134620"/>
                  </a:lnTo>
                  <a:lnTo>
                    <a:pt x="1861185" y="141859"/>
                  </a:lnTo>
                  <a:lnTo>
                    <a:pt x="1789176" y="185039"/>
                  </a:lnTo>
                  <a:lnTo>
                    <a:pt x="1783080" y="180975"/>
                  </a:lnTo>
                  <a:lnTo>
                    <a:pt x="1777492" y="176149"/>
                  </a:lnTo>
                  <a:lnTo>
                    <a:pt x="1772793" y="170815"/>
                  </a:lnTo>
                  <a:lnTo>
                    <a:pt x="1767967" y="165481"/>
                  </a:lnTo>
                  <a:lnTo>
                    <a:pt x="1753527" y="124993"/>
                  </a:lnTo>
                  <a:lnTo>
                    <a:pt x="1753743" y="114681"/>
                  </a:lnTo>
                  <a:lnTo>
                    <a:pt x="1771904" y="72898"/>
                  </a:lnTo>
                  <a:lnTo>
                    <a:pt x="1801596" y="46202"/>
                  </a:lnTo>
                  <a:lnTo>
                    <a:pt x="1845398" y="28117"/>
                  </a:lnTo>
                  <a:lnTo>
                    <a:pt x="1860905" y="26225"/>
                  </a:lnTo>
                  <a:lnTo>
                    <a:pt x="1876298" y="26797"/>
                  </a:lnTo>
                  <a:lnTo>
                    <a:pt x="1920024" y="50126"/>
                  </a:lnTo>
                  <a:lnTo>
                    <a:pt x="1937486" y="90385"/>
                  </a:lnTo>
                  <a:lnTo>
                    <a:pt x="1937550" y="102616"/>
                  </a:lnTo>
                  <a:lnTo>
                    <a:pt x="1935099" y="114681"/>
                  </a:lnTo>
                  <a:lnTo>
                    <a:pt x="1931720" y="123050"/>
                  </a:lnTo>
                  <a:lnTo>
                    <a:pt x="1926742" y="131546"/>
                  </a:lnTo>
                  <a:lnTo>
                    <a:pt x="1920201" y="140195"/>
                  </a:lnTo>
                  <a:lnTo>
                    <a:pt x="1912112" y="148971"/>
                  </a:lnTo>
                  <a:lnTo>
                    <a:pt x="1914525" y="153543"/>
                  </a:lnTo>
                  <a:lnTo>
                    <a:pt x="1969135" y="120396"/>
                  </a:lnTo>
                  <a:close/>
                </a:path>
                <a:path w="3827145" h="2284095">
                  <a:moveTo>
                    <a:pt x="2024253" y="230124"/>
                  </a:moveTo>
                  <a:lnTo>
                    <a:pt x="2007501" y="196850"/>
                  </a:lnTo>
                  <a:lnTo>
                    <a:pt x="1994789" y="171577"/>
                  </a:lnTo>
                  <a:lnTo>
                    <a:pt x="1756410" y="291338"/>
                  </a:lnTo>
                  <a:lnTo>
                    <a:pt x="1785747" y="349885"/>
                  </a:lnTo>
                  <a:lnTo>
                    <a:pt x="1796161" y="344678"/>
                  </a:lnTo>
                  <a:lnTo>
                    <a:pt x="1776730" y="306070"/>
                  </a:lnTo>
                  <a:lnTo>
                    <a:pt x="1994281" y="196850"/>
                  </a:lnTo>
                  <a:lnTo>
                    <a:pt x="2013712" y="235458"/>
                  </a:lnTo>
                  <a:lnTo>
                    <a:pt x="2024253" y="230124"/>
                  </a:lnTo>
                  <a:close/>
                </a:path>
                <a:path w="3827145" h="2284095">
                  <a:moveTo>
                    <a:pt x="2026666" y="635000"/>
                  </a:moveTo>
                  <a:lnTo>
                    <a:pt x="2026539" y="628523"/>
                  </a:lnTo>
                  <a:lnTo>
                    <a:pt x="2021205" y="617855"/>
                  </a:lnTo>
                  <a:lnTo>
                    <a:pt x="2017649" y="614553"/>
                  </a:lnTo>
                  <a:lnTo>
                    <a:pt x="2008124" y="610997"/>
                  </a:lnTo>
                  <a:lnTo>
                    <a:pt x="2003552" y="611251"/>
                  </a:lnTo>
                  <a:lnTo>
                    <a:pt x="1994662" y="615696"/>
                  </a:lnTo>
                  <a:lnTo>
                    <a:pt x="1991741" y="618744"/>
                  </a:lnTo>
                  <a:lnTo>
                    <a:pt x="1990407" y="622846"/>
                  </a:lnTo>
                  <a:lnTo>
                    <a:pt x="1989201" y="626491"/>
                  </a:lnTo>
                  <a:lnTo>
                    <a:pt x="1998980" y="641731"/>
                  </a:lnTo>
                  <a:lnTo>
                    <a:pt x="2000885" y="643509"/>
                  </a:lnTo>
                  <a:lnTo>
                    <a:pt x="2001774" y="645033"/>
                  </a:lnTo>
                  <a:lnTo>
                    <a:pt x="2001647" y="645922"/>
                  </a:lnTo>
                  <a:lnTo>
                    <a:pt x="2001139" y="646938"/>
                  </a:lnTo>
                  <a:lnTo>
                    <a:pt x="2000377" y="648335"/>
                  </a:lnTo>
                  <a:lnTo>
                    <a:pt x="1999234" y="649351"/>
                  </a:lnTo>
                  <a:lnTo>
                    <a:pt x="1990471" y="653796"/>
                  </a:lnTo>
                  <a:lnTo>
                    <a:pt x="1982470" y="654685"/>
                  </a:lnTo>
                  <a:lnTo>
                    <a:pt x="1973580" y="652780"/>
                  </a:lnTo>
                  <a:lnTo>
                    <a:pt x="1967039" y="650900"/>
                  </a:lnTo>
                  <a:lnTo>
                    <a:pt x="1960778" y="647928"/>
                  </a:lnTo>
                  <a:lnTo>
                    <a:pt x="1954745" y="643851"/>
                  </a:lnTo>
                  <a:lnTo>
                    <a:pt x="1948942" y="638683"/>
                  </a:lnTo>
                  <a:lnTo>
                    <a:pt x="1943100" y="641604"/>
                  </a:lnTo>
                  <a:lnTo>
                    <a:pt x="1976755" y="662432"/>
                  </a:lnTo>
                  <a:lnTo>
                    <a:pt x="1984844" y="663587"/>
                  </a:lnTo>
                  <a:lnTo>
                    <a:pt x="1992579" y="663409"/>
                  </a:lnTo>
                  <a:lnTo>
                    <a:pt x="1999945" y="661924"/>
                  </a:lnTo>
                  <a:lnTo>
                    <a:pt x="2006981" y="659130"/>
                  </a:lnTo>
                  <a:lnTo>
                    <a:pt x="2015363" y="654939"/>
                  </a:lnTo>
                  <a:lnTo>
                    <a:pt x="2015617" y="654685"/>
                  </a:lnTo>
                  <a:lnTo>
                    <a:pt x="2021078" y="649224"/>
                  </a:lnTo>
                  <a:lnTo>
                    <a:pt x="2026666" y="635000"/>
                  </a:lnTo>
                  <a:close/>
                </a:path>
                <a:path w="3827145" h="2284095">
                  <a:moveTo>
                    <a:pt x="2068576" y="319532"/>
                  </a:moveTo>
                  <a:lnTo>
                    <a:pt x="2066417" y="315214"/>
                  </a:lnTo>
                  <a:lnTo>
                    <a:pt x="2022983" y="282067"/>
                  </a:lnTo>
                  <a:lnTo>
                    <a:pt x="2019808" y="286131"/>
                  </a:lnTo>
                  <a:lnTo>
                    <a:pt x="2025523" y="290576"/>
                  </a:lnTo>
                  <a:lnTo>
                    <a:pt x="2029206" y="294513"/>
                  </a:lnTo>
                  <a:lnTo>
                    <a:pt x="2030857" y="297688"/>
                  </a:lnTo>
                  <a:lnTo>
                    <a:pt x="2032000" y="300101"/>
                  </a:lnTo>
                  <a:lnTo>
                    <a:pt x="2032381" y="302387"/>
                  </a:lnTo>
                  <a:lnTo>
                    <a:pt x="2031365" y="306959"/>
                  </a:lnTo>
                  <a:lnTo>
                    <a:pt x="1894459" y="379603"/>
                  </a:lnTo>
                  <a:lnTo>
                    <a:pt x="1882394" y="382524"/>
                  </a:lnTo>
                  <a:lnTo>
                    <a:pt x="1879854" y="381635"/>
                  </a:lnTo>
                  <a:lnTo>
                    <a:pt x="1877314" y="379857"/>
                  </a:lnTo>
                  <a:lnTo>
                    <a:pt x="1874774" y="377952"/>
                  </a:lnTo>
                  <a:lnTo>
                    <a:pt x="1871345" y="372872"/>
                  </a:lnTo>
                  <a:lnTo>
                    <a:pt x="1866773" y="364490"/>
                  </a:lnTo>
                  <a:lnTo>
                    <a:pt x="1861947" y="366903"/>
                  </a:lnTo>
                  <a:lnTo>
                    <a:pt x="1895983" y="434721"/>
                  </a:lnTo>
                  <a:lnTo>
                    <a:pt x="1900936" y="432308"/>
                  </a:lnTo>
                  <a:lnTo>
                    <a:pt x="1896999" y="424053"/>
                  </a:lnTo>
                  <a:lnTo>
                    <a:pt x="1894967" y="418211"/>
                  </a:lnTo>
                  <a:lnTo>
                    <a:pt x="1894967" y="411607"/>
                  </a:lnTo>
                  <a:lnTo>
                    <a:pt x="1895983" y="408940"/>
                  </a:lnTo>
                  <a:lnTo>
                    <a:pt x="1900174" y="404749"/>
                  </a:lnTo>
                  <a:lnTo>
                    <a:pt x="1906270" y="401193"/>
                  </a:lnTo>
                  <a:lnTo>
                    <a:pt x="1943315" y="382524"/>
                  </a:lnTo>
                  <a:lnTo>
                    <a:pt x="2068576" y="319532"/>
                  </a:lnTo>
                  <a:close/>
                </a:path>
                <a:path w="3827145" h="2284095">
                  <a:moveTo>
                    <a:pt x="2135784" y="466559"/>
                  </a:moveTo>
                  <a:lnTo>
                    <a:pt x="2134946" y="455015"/>
                  </a:lnTo>
                  <a:lnTo>
                    <a:pt x="2131187" y="444246"/>
                  </a:lnTo>
                  <a:lnTo>
                    <a:pt x="2127440" y="438188"/>
                  </a:lnTo>
                  <a:lnTo>
                    <a:pt x="2125726" y="436232"/>
                  </a:lnTo>
                  <a:lnTo>
                    <a:pt x="2125726" y="458724"/>
                  </a:lnTo>
                  <a:lnTo>
                    <a:pt x="2124583" y="463804"/>
                  </a:lnTo>
                  <a:lnTo>
                    <a:pt x="2099564" y="495363"/>
                  </a:lnTo>
                  <a:lnTo>
                    <a:pt x="2060829" y="519303"/>
                  </a:lnTo>
                  <a:lnTo>
                    <a:pt x="2023059" y="536384"/>
                  </a:lnTo>
                  <a:lnTo>
                    <a:pt x="1985111" y="546900"/>
                  </a:lnTo>
                  <a:lnTo>
                    <a:pt x="1977834" y="547204"/>
                  </a:lnTo>
                  <a:lnTo>
                    <a:pt x="1971395" y="546468"/>
                  </a:lnTo>
                  <a:lnTo>
                    <a:pt x="1949538" y="525462"/>
                  </a:lnTo>
                  <a:lnTo>
                    <a:pt x="1950212" y="517448"/>
                  </a:lnTo>
                  <a:lnTo>
                    <a:pt x="1983816" y="480136"/>
                  </a:lnTo>
                  <a:lnTo>
                    <a:pt x="2028164" y="455295"/>
                  </a:lnTo>
                  <a:lnTo>
                    <a:pt x="2064893" y="440817"/>
                  </a:lnTo>
                  <a:lnTo>
                    <a:pt x="2097659" y="435216"/>
                  </a:lnTo>
                  <a:lnTo>
                    <a:pt x="2106168" y="436499"/>
                  </a:lnTo>
                  <a:lnTo>
                    <a:pt x="2125726" y="458724"/>
                  </a:lnTo>
                  <a:lnTo>
                    <a:pt x="2125726" y="436232"/>
                  </a:lnTo>
                  <a:lnTo>
                    <a:pt x="2089404" y="416839"/>
                  </a:lnTo>
                  <a:lnTo>
                    <a:pt x="2077491" y="415531"/>
                  </a:lnTo>
                  <a:lnTo>
                    <a:pt x="2064512" y="415671"/>
                  </a:lnTo>
                  <a:lnTo>
                    <a:pt x="2021916" y="426199"/>
                  </a:lnTo>
                  <a:lnTo>
                    <a:pt x="1974926" y="453644"/>
                  </a:lnTo>
                  <a:lnTo>
                    <a:pt x="1943404" y="494461"/>
                  </a:lnTo>
                  <a:lnTo>
                    <a:pt x="1938934" y="523608"/>
                  </a:lnTo>
                  <a:lnTo>
                    <a:pt x="1943227" y="536956"/>
                  </a:lnTo>
                  <a:lnTo>
                    <a:pt x="1975789" y="562864"/>
                  </a:lnTo>
                  <a:lnTo>
                    <a:pt x="1997506" y="566381"/>
                  </a:lnTo>
                  <a:lnTo>
                    <a:pt x="2010156" y="566039"/>
                  </a:lnTo>
                  <a:lnTo>
                    <a:pt x="2052675" y="555371"/>
                  </a:lnTo>
                  <a:lnTo>
                    <a:pt x="2088692" y="536359"/>
                  </a:lnTo>
                  <a:lnTo>
                    <a:pt x="2119033" y="508228"/>
                  </a:lnTo>
                  <a:lnTo>
                    <a:pt x="2133714" y="478878"/>
                  </a:lnTo>
                  <a:lnTo>
                    <a:pt x="2135784" y="466559"/>
                  </a:lnTo>
                  <a:close/>
                </a:path>
                <a:path w="3827145" h="2284095">
                  <a:moveTo>
                    <a:pt x="2237333" y="664260"/>
                  </a:moveTo>
                  <a:lnTo>
                    <a:pt x="2217940" y="625132"/>
                  </a:lnTo>
                  <a:lnTo>
                    <a:pt x="2178659" y="611505"/>
                  </a:lnTo>
                  <a:lnTo>
                    <a:pt x="2166670" y="612990"/>
                  </a:lnTo>
                  <a:lnTo>
                    <a:pt x="2153920" y="616458"/>
                  </a:lnTo>
                  <a:lnTo>
                    <a:pt x="2156460" y="621411"/>
                  </a:lnTo>
                  <a:lnTo>
                    <a:pt x="2164931" y="620750"/>
                  </a:lnTo>
                  <a:lnTo>
                    <a:pt x="2172855" y="621220"/>
                  </a:lnTo>
                  <a:lnTo>
                    <a:pt x="2206879" y="645541"/>
                  </a:lnTo>
                  <a:lnTo>
                    <a:pt x="2210765" y="662432"/>
                  </a:lnTo>
                  <a:lnTo>
                    <a:pt x="2210447" y="668299"/>
                  </a:lnTo>
                  <a:lnTo>
                    <a:pt x="2185543" y="700913"/>
                  </a:lnTo>
                  <a:lnTo>
                    <a:pt x="2143722" y="708342"/>
                  </a:lnTo>
                  <a:lnTo>
                    <a:pt x="2126234" y="706628"/>
                  </a:lnTo>
                  <a:lnTo>
                    <a:pt x="2106003" y="702627"/>
                  </a:lnTo>
                  <a:lnTo>
                    <a:pt x="2082850" y="696341"/>
                  </a:lnTo>
                  <a:lnTo>
                    <a:pt x="2082101" y="696137"/>
                  </a:lnTo>
                  <a:lnTo>
                    <a:pt x="2054466" y="687146"/>
                  </a:lnTo>
                  <a:lnTo>
                    <a:pt x="2023110" y="675640"/>
                  </a:lnTo>
                  <a:lnTo>
                    <a:pt x="2018157" y="678180"/>
                  </a:lnTo>
                  <a:lnTo>
                    <a:pt x="2071624" y="784606"/>
                  </a:lnTo>
                  <a:lnTo>
                    <a:pt x="2112645" y="779780"/>
                  </a:lnTo>
                  <a:lnTo>
                    <a:pt x="2110232" y="774827"/>
                  </a:lnTo>
                  <a:lnTo>
                    <a:pt x="2105025" y="774573"/>
                  </a:lnTo>
                  <a:lnTo>
                    <a:pt x="2100580" y="773430"/>
                  </a:lnTo>
                  <a:lnTo>
                    <a:pt x="2076196" y="743458"/>
                  </a:lnTo>
                  <a:lnTo>
                    <a:pt x="2052447" y="696341"/>
                  </a:lnTo>
                  <a:lnTo>
                    <a:pt x="2116963" y="715899"/>
                  </a:lnTo>
                  <a:lnTo>
                    <a:pt x="2164765" y="724712"/>
                  </a:lnTo>
                  <a:lnTo>
                    <a:pt x="2178558" y="724916"/>
                  </a:lnTo>
                  <a:lnTo>
                    <a:pt x="2186813" y="724255"/>
                  </a:lnTo>
                  <a:lnTo>
                    <a:pt x="2221560" y="708342"/>
                  </a:lnTo>
                  <a:lnTo>
                    <a:pt x="2225167" y="704837"/>
                  </a:lnTo>
                  <a:lnTo>
                    <a:pt x="2237321" y="668299"/>
                  </a:lnTo>
                  <a:lnTo>
                    <a:pt x="2237333" y="664260"/>
                  </a:lnTo>
                  <a:close/>
                </a:path>
                <a:path w="3827145" h="2284095">
                  <a:moveTo>
                    <a:pt x="2319274" y="818642"/>
                  </a:moveTo>
                  <a:lnTo>
                    <a:pt x="2311908" y="803910"/>
                  </a:lnTo>
                  <a:lnTo>
                    <a:pt x="2280158" y="799274"/>
                  </a:lnTo>
                  <a:lnTo>
                    <a:pt x="2280158" y="810768"/>
                  </a:lnTo>
                  <a:lnTo>
                    <a:pt x="2190623" y="855726"/>
                  </a:lnTo>
                  <a:lnTo>
                    <a:pt x="2158873" y="792353"/>
                  </a:lnTo>
                  <a:lnTo>
                    <a:pt x="2280158" y="810768"/>
                  </a:lnTo>
                  <a:lnTo>
                    <a:pt x="2280158" y="799274"/>
                  </a:lnTo>
                  <a:lnTo>
                    <a:pt x="2232926" y="792353"/>
                  </a:lnTo>
                  <a:lnTo>
                    <a:pt x="2150491" y="780288"/>
                  </a:lnTo>
                  <a:lnTo>
                    <a:pt x="2133346" y="788797"/>
                  </a:lnTo>
                  <a:lnTo>
                    <a:pt x="2171700" y="865124"/>
                  </a:lnTo>
                  <a:lnTo>
                    <a:pt x="2124075" y="889127"/>
                  </a:lnTo>
                  <a:lnTo>
                    <a:pt x="2135124" y="910971"/>
                  </a:lnTo>
                  <a:lnTo>
                    <a:pt x="2182749" y="887095"/>
                  </a:lnTo>
                  <a:lnTo>
                    <a:pt x="2194941" y="911352"/>
                  </a:lnTo>
                  <a:lnTo>
                    <a:pt x="2213864" y="901827"/>
                  </a:lnTo>
                  <a:lnTo>
                    <a:pt x="2206409" y="887095"/>
                  </a:lnTo>
                  <a:lnTo>
                    <a:pt x="2201672" y="877697"/>
                  </a:lnTo>
                  <a:lnTo>
                    <a:pt x="2245423" y="855726"/>
                  </a:lnTo>
                  <a:lnTo>
                    <a:pt x="2319274" y="818642"/>
                  </a:lnTo>
                  <a:close/>
                </a:path>
                <a:path w="3827145" h="2284095">
                  <a:moveTo>
                    <a:pt x="2370963" y="920496"/>
                  </a:moveTo>
                  <a:lnTo>
                    <a:pt x="2341499" y="862076"/>
                  </a:lnTo>
                  <a:lnTo>
                    <a:pt x="2330958" y="867283"/>
                  </a:lnTo>
                  <a:lnTo>
                    <a:pt x="2350389" y="905891"/>
                  </a:lnTo>
                  <a:lnTo>
                    <a:pt x="2132838" y="1015111"/>
                  </a:lnTo>
                  <a:lnTo>
                    <a:pt x="2113407" y="976503"/>
                  </a:lnTo>
                  <a:lnTo>
                    <a:pt x="2102866" y="981837"/>
                  </a:lnTo>
                  <a:lnTo>
                    <a:pt x="2132330" y="1040384"/>
                  </a:lnTo>
                  <a:lnTo>
                    <a:pt x="2182634" y="1015111"/>
                  </a:lnTo>
                  <a:lnTo>
                    <a:pt x="2370963" y="920496"/>
                  </a:lnTo>
                  <a:close/>
                </a:path>
                <a:path w="3827145" h="2284095">
                  <a:moveTo>
                    <a:pt x="2982214" y="1134491"/>
                  </a:moveTo>
                  <a:lnTo>
                    <a:pt x="2981858" y="1133475"/>
                  </a:lnTo>
                  <a:lnTo>
                    <a:pt x="2980436" y="1129284"/>
                  </a:lnTo>
                  <a:lnTo>
                    <a:pt x="2973578" y="1131697"/>
                  </a:lnTo>
                  <a:lnTo>
                    <a:pt x="2969006" y="1133221"/>
                  </a:lnTo>
                  <a:lnTo>
                    <a:pt x="2964434" y="1133475"/>
                  </a:lnTo>
                  <a:lnTo>
                    <a:pt x="2956052" y="1131951"/>
                  </a:lnTo>
                  <a:lnTo>
                    <a:pt x="2943225" y="1109980"/>
                  </a:lnTo>
                  <a:lnTo>
                    <a:pt x="2901315" y="986536"/>
                  </a:lnTo>
                  <a:lnTo>
                    <a:pt x="2897505" y="975106"/>
                  </a:lnTo>
                  <a:lnTo>
                    <a:pt x="2897035" y="972312"/>
                  </a:lnTo>
                  <a:lnTo>
                    <a:pt x="2896235" y="967486"/>
                  </a:lnTo>
                  <a:lnTo>
                    <a:pt x="2897505" y="963676"/>
                  </a:lnTo>
                  <a:lnTo>
                    <a:pt x="2899537" y="957834"/>
                  </a:lnTo>
                  <a:lnTo>
                    <a:pt x="2904490" y="953643"/>
                  </a:lnTo>
                  <a:lnTo>
                    <a:pt x="2912237" y="950976"/>
                  </a:lnTo>
                  <a:lnTo>
                    <a:pt x="2919095" y="948690"/>
                  </a:lnTo>
                  <a:lnTo>
                    <a:pt x="2917317" y="943483"/>
                  </a:lnTo>
                  <a:lnTo>
                    <a:pt x="2835529" y="971169"/>
                  </a:lnTo>
                  <a:lnTo>
                    <a:pt x="2837307" y="976376"/>
                  </a:lnTo>
                  <a:lnTo>
                    <a:pt x="2848483" y="972566"/>
                  </a:lnTo>
                  <a:lnTo>
                    <a:pt x="2853182" y="972312"/>
                  </a:lnTo>
                  <a:lnTo>
                    <a:pt x="2874264" y="995807"/>
                  </a:lnTo>
                  <a:lnTo>
                    <a:pt x="2916174" y="1119251"/>
                  </a:lnTo>
                  <a:lnTo>
                    <a:pt x="2920111" y="1130681"/>
                  </a:lnTo>
                  <a:lnTo>
                    <a:pt x="2921381" y="1138301"/>
                  </a:lnTo>
                  <a:lnTo>
                    <a:pt x="2920238" y="1142111"/>
                  </a:lnTo>
                  <a:lnTo>
                    <a:pt x="2918206" y="1147826"/>
                  </a:lnTo>
                  <a:lnTo>
                    <a:pt x="2913253" y="1152144"/>
                  </a:lnTo>
                  <a:lnTo>
                    <a:pt x="2898521" y="1157097"/>
                  </a:lnTo>
                  <a:lnTo>
                    <a:pt x="2900299" y="1162304"/>
                  </a:lnTo>
                  <a:lnTo>
                    <a:pt x="2982214" y="1134491"/>
                  </a:lnTo>
                  <a:close/>
                </a:path>
                <a:path w="3827145" h="2284095">
                  <a:moveTo>
                    <a:pt x="3094990" y="1160145"/>
                  </a:moveTo>
                  <a:lnTo>
                    <a:pt x="3091180" y="1149096"/>
                  </a:lnTo>
                  <a:lnTo>
                    <a:pt x="3050286" y="1162939"/>
                  </a:lnTo>
                  <a:lnTo>
                    <a:pt x="2972054" y="932434"/>
                  </a:lnTo>
                  <a:lnTo>
                    <a:pt x="3012948" y="918591"/>
                  </a:lnTo>
                  <a:lnTo>
                    <a:pt x="3009265" y="907415"/>
                  </a:lnTo>
                  <a:lnTo>
                    <a:pt x="2947162" y="928497"/>
                  </a:lnTo>
                  <a:lnTo>
                    <a:pt x="3032887" y="1181100"/>
                  </a:lnTo>
                  <a:lnTo>
                    <a:pt x="3086709" y="1162939"/>
                  </a:lnTo>
                  <a:lnTo>
                    <a:pt x="3094990" y="1160145"/>
                  </a:lnTo>
                  <a:close/>
                </a:path>
                <a:path w="3827145" h="2284095">
                  <a:moveTo>
                    <a:pt x="3204972" y="1017905"/>
                  </a:moveTo>
                  <a:lnTo>
                    <a:pt x="3199765" y="1019683"/>
                  </a:lnTo>
                  <a:lnTo>
                    <a:pt x="3198749" y="1024763"/>
                  </a:lnTo>
                  <a:lnTo>
                    <a:pt x="3196971" y="1028954"/>
                  </a:lnTo>
                  <a:lnTo>
                    <a:pt x="3194431" y="1032383"/>
                  </a:lnTo>
                  <a:lnTo>
                    <a:pt x="3192018" y="1035812"/>
                  </a:lnTo>
                  <a:lnTo>
                    <a:pt x="3188843" y="1038606"/>
                  </a:lnTo>
                  <a:lnTo>
                    <a:pt x="3184906" y="1040765"/>
                  </a:lnTo>
                  <a:lnTo>
                    <a:pt x="3181096" y="1042924"/>
                  </a:lnTo>
                  <a:lnTo>
                    <a:pt x="3174111" y="1045718"/>
                  </a:lnTo>
                  <a:lnTo>
                    <a:pt x="3114040" y="1066038"/>
                  </a:lnTo>
                  <a:lnTo>
                    <a:pt x="3118078" y="1058164"/>
                  </a:lnTo>
                  <a:lnTo>
                    <a:pt x="3124136" y="1045362"/>
                  </a:lnTo>
                  <a:lnTo>
                    <a:pt x="3142234" y="1004951"/>
                  </a:lnTo>
                  <a:lnTo>
                    <a:pt x="3157537" y="958811"/>
                  </a:lnTo>
                  <a:lnTo>
                    <a:pt x="3160153" y="936904"/>
                  </a:lnTo>
                  <a:lnTo>
                    <a:pt x="3159836" y="929398"/>
                  </a:lnTo>
                  <a:lnTo>
                    <a:pt x="3138525" y="889381"/>
                  </a:lnTo>
                  <a:lnTo>
                    <a:pt x="3107779" y="878611"/>
                  </a:lnTo>
                  <a:lnTo>
                    <a:pt x="3096653" y="879259"/>
                  </a:lnTo>
                  <a:lnTo>
                    <a:pt x="3059150" y="899718"/>
                  </a:lnTo>
                  <a:lnTo>
                    <a:pt x="3047161" y="941438"/>
                  </a:lnTo>
                  <a:lnTo>
                    <a:pt x="3048889" y="954532"/>
                  </a:lnTo>
                  <a:lnTo>
                    <a:pt x="3054096" y="952881"/>
                  </a:lnTo>
                  <a:lnTo>
                    <a:pt x="3054616" y="944308"/>
                  </a:lnTo>
                  <a:lnTo>
                    <a:pt x="3056191" y="936485"/>
                  </a:lnTo>
                  <a:lnTo>
                    <a:pt x="3084957" y="906145"/>
                  </a:lnTo>
                  <a:lnTo>
                    <a:pt x="3100400" y="904240"/>
                  </a:lnTo>
                  <a:lnTo>
                    <a:pt x="3108007" y="905725"/>
                  </a:lnTo>
                  <a:lnTo>
                    <a:pt x="3136900" y="934974"/>
                  </a:lnTo>
                  <a:lnTo>
                    <a:pt x="3140291" y="961745"/>
                  </a:lnTo>
                  <a:lnTo>
                    <a:pt x="3138500" y="977341"/>
                  </a:lnTo>
                  <a:lnTo>
                    <a:pt x="3127616" y="1013891"/>
                  </a:lnTo>
                  <a:lnTo>
                    <a:pt x="3105188" y="1062850"/>
                  </a:lnTo>
                  <a:lnTo>
                    <a:pt x="3089529" y="1092327"/>
                  </a:lnTo>
                  <a:lnTo>
                    <a:pt x="3091307" y="1097534"/>
                  </a:lnTo>
                  <a:lnTo>
                    <a:pt x="3184220" y="1066038"/>
                  </a:lnTo>
                  <a:lnTo>
                    <a:pt x="3204083" y="1059307"/>
                  </a:lnTo>
                  <a:lnTo>
                    <a:pt x="3204972" y="1017905"/>
                  </a:lnTo>
                  <a:close/>
                </a:path>
                <a:path w="3827145" h="2284095">
                  <a:moveTo>
                    <a:pt x="3346577" y="954659"/>
                  </a:moveTo>
                  <a:lnTo>
                    <a:pt x="3342779" y="943356"/>
                  </a:lnTo>
                  <a:lnTo>
                    <a:pt x="3339846" y="934593"/>
                  </a:lnTo>
                  <a:lnTo>
                    <a:pt x="3314192" y="943356"/>
                  </a:lnTo>
                  <a:lnTo>
                    <a:pt x="3290951" y="874915"/>
                  </a:lnTo>
                  <a:lnTo>
                    <a:pt x="3290951" y="951230"/>
                  </a:lnTo>
                  <a:lnTo>
                    <a:pt x="3223768" y="973963"/>
                  </a:lnTo>
                  <a:lnTo>
                    <a:pt x="3258693" y="856361"/>
                  </a:lnTo>
                  <a:lnTo>
                    <a:pt x="3290951" y="951230"/>
                  </a:lnTo>
                  <a:lnTo>
                    <a:pt x="3290951" y="874915"/>
                  </a:lnTo>
                  <a:lnTo>
                    <a:pt x="3284651" y="856361"/>
                  </a:lnTo>
                  <a:lnTo>
                    <a:pt x="3271901" y="818769"/>
                  </a:lnTo>
                  <a:lnTo>
                    <a:pt x="3256407" y="823976"/>
                  </a:lnTo>
                  <a:lnTo>
                    <a:pt x="3210687" y="980694"/>
                  </a:lnTo>
                  <a:lnTo>
                    <a:pt x="3216783" y="998728"/>
                  </a:lnTo>
                  <a:lnTo>
                    <a:pt x="3289808" y="973963"/>
                  </a:lnTo>
                  <a:lnTo>
                    <a:pt x="3297682" y="971296"/>
                  </a:lnTo>
                  <a:lnTo>
                    <a:pt x="3314827" y="1021715"/>
                  </a:lnTo>
                  <a:lnTo>
                    <a:pt x="3338068" y="1013841"/>
                  </a:lnTo>
                  <a:lnTo>
                    <a:pt x="3323628" y="971296"/>
                  </a:lnTo>
                  <a:lnTo>
                    <a:pt x="3320923" y="963295"/>
                  </a:lnTo>
                  <a:lnTo>
                    <a:pt x="3346577" y="954659"/>
                  </a:lnTo>
                  <a:close/>
                </a:path>
                <a:path w="3827145" h="2284095">
                  <a:moveTo>
                    <a:pt x="3433838" y="999236"/>
                  </a:moveTo>
                  <a:lnTo>
                    <a:pt x="3417189" y="964565"/>
                  </a:lnTo>
                  <a:lnTo>
                    <a:pt x="3404108" y="959993"/>
                  </a:lnTo>
                  <a:lnTo>
                    <a:pt x="3397885" y="962152"/>
                  </a:lnTo>
                  <a:lnTo>
                    <a:pt x="3392805" y="963803"/>
                  </a:lnTo>
                  <a:lnTo>
                    <a:pt x="3388995" y="966978"/>
                  </a:lnTo>
                  <a:lnTo>
                    <a:pt x="3384169" y="975868"/>
                  </a:lnTo>
                  <a:lnTo>
                    <a:pt x="3383788" y="980440"/>
                  </a:lnTo>
                  <a:lnTo>
                    <a:pt x="3386963" y="989838"/>
                  </a:lnTo>
                  <a:lnTo>
                    <a:pt x="3389630" y="993140"/>
                  </a:lnTo>
                  <a:lnTo>
                    <a:pt x="3393313" y="994918"/>
                  </a:lnTo>
                  <a:lnTo>
                    <a:pt x="3396869" y="996696"/>
                  </a:lnTo>
                  <a:lnTo>
                    <a:pt x="3413379" y="989076"/>
                  </a:lnTo>
                  <a:lnTo>
                    <a:pt x="3415411" y="987425"/>
                  </a:lnTo>
                  <a:lnTo>
                    <a:pt x="3416427" y="987044"/>
                  </a:lnTo>
                  <a:lnTo>
                    <a:pt x="3417062" y="986917"/>
                  </a:lnTo>
                  <a:lnTo>
                    <a:pt x="3417824" y="987044"/>
                  </a:lnTo>
                  <a:lnTo>
                    <a:pt x="3424174" y="999236"/>
                  </a:lnTo>
                  <a:lnTo>
                    <a:pt x="3423920" y="1007237"/>
                  </a:lnTo>
                  <a:lnTo>
                    <a:pt x="3403473" y="1038352"/>
                  </a:lnTo>
                  <a:lnTo>
                    <a:pt x="3405505" y="1044448"/>
                  </a:lnTo>
                  <a:lnTo>
                    <a:pt x="3430778" y="1013968"/>
                  </a:lnTo>
                  <a:lnTo>
                    <a:pt x="3433038" y="1006144"/>
                  </a:lnTo>
                  <a:lnTo>
                    <a:pt x="3433838" y="999236"/>
                  </a:lnTo>
                  <a:close/>
                </a:path>
                <a:path w="3827145" h="2284095">
                  <a:moveTo>
                    <a:pt x="3565779" y="895604"/>
                  </a:moveTo>
                  <a:lnTo>
                    <a:pt x="3560572" y="897255"/>
                  </a:lnTo>
                  <a:lnTo>
                    <a:pt x="3559556" y="902335"/>
                  </a:lnTo>
                  <a:lnTo>
                    <a:pt x="3557778" y="906653"/>
                  </a:lnTo>
                  <a:lnTo>
                    <a:pt x="3555238" y="910082"/>
                  </a:lnTo>
                  <a:lnTo>
                    <a:pt x="3552698" y="913384"/>
                  </a:lnTo>
                  <a:lnTo>
                    <a:pt x="3549650" y="916178"/>
                  </a:lnTo>
                  <a:lnTo>
                    <a:pt x="3545713" y="918337"/>
                  </a:lnTo>
                  <a:lnTo>
                    <a:pt x="3541903" y="920496"/>
                  </a:lnTo>
                  <a:lnTo>
                    <a:pt x="3534918" y="923290"/>
                  </a:lnTo>
                  <a:lnTo>
                    <a:pt x="3474847" y="943610"/>
                  </a:lnTo>
                  <a:lnTo>
                    <a:pt x="3478885" y="935736"/>
                  </a:lnTo>
                  <a:lnTo>
                    <a:pt x="3484943" y="922934"/>
                  </a:lnTo>
                  <a:lnTo>
                    <a:pt x="3503041" y="882523"/>
                  </a:lnTo>
                  <a:lnTo>
                    <a:pt x="3518344" y="836383"/>
                  </a:lnTo>
                  <a:lnTo>
                    <a:pt x="3520960" y="814476"/>
                  </a:lnTo>
                  <a:lnTo>
                    <a:pt x="3520630" y="806513"/>
                  </a:lnTo>
                  <a:lnTo>
                    <a:pt x="3499332" y="766953"/>
                  </a:lnTo>
                  <a:lnTo>
                    <a:pt x="3468586" y="756183"/>
                  </a:lnTo>
                  <a:lnTo>
                    <a:pt x="3457460" y="756831"/>
                  </a:lnTo>
                  <a:lnTo>
                    <a:pt x="3419957" y="777290"/>
                  </a:lnTo>
                  <a:lnTo>
                    <a:pt x="3407981" y="819061"/>
                  </a:lnTo>
                  <a:lnTo>
                    <a:pt x="3409696" y="832231"/>
                  </a:lnTo>
                  <a:lnTo>
                    <a:pt x="3414903" y="830453"/>
                  </a:lnTo>
                  <a:lnTo>
                    <a:pt x="3415423" y="821944"/>
                  </a:lnTo>
                  <a:lnTo>
                    <a:pt x="3416998" y="814108"/>
                  </a:lnTo>
                  <a:lnTo>
                    <a:pt x="3445764" y="783844"/>
                  </a:lnTo>
                  <a:lnTo>
                    <a:pt x="3461207" y="781850"/>
                  </a:lnTo>
                  <a:lnTo>
                    <a:pt x="3468814" y="783348"/>
                  </a:lnTo>
                  <a:lnTo>
                    <a:pt x="3497707" y="812546"/>
                  </a:lnTo>
                  <a:lnTo>
                    <a:pt x="3501098" y="839317"/>
                  </a:lnTo>
                  <a:lnTo>
                    <a:pt x="3499307" y="854913"/>
                  </a:lnTo>
                  <a:lnTo>
                    <a:pt x="3488423" y="891463"/>
                  </a:lnTo>
                  <a:lnTo>
                    <a:pt x="3465995" y="940422"/>
                  </a:lnTo>
                  <a:lnTo>
                    <a:pt x="3450336" y="969899"/>
                  </a:lnTo>
                  <a:lnTo>
                    <a:pt x="3452114" y="975106"/>
                  </a:lnTo>
                  <a:lnTo>
                    <a:pt x="3545027" y="943610"/>
                  </a:lnTo>
                  <a:lnTo>
                    <a:pt x="3564890" y="936879"/>
                  </a:lnTo>
                  <a:lnTo>
                    <a:pt x="3565779" y="895604"/>
                  </a:lnTo>
                  <a:close/>
                </a:path>
                <a:path w="3827145" h="2284095">
                  <a:moveTo>
                    <a:pt x="3705733" y="842949"/>
                  </a:moveTo>
                  <a:lnTo>
                    <a:pt x="3690315" y="797458"/>
                  </a:lnTo>
                  <a:lnTo>
                    <a:pt x="3685717" y="792657"/>
                  </a:lnTo>
                  <a:lnTo>
                    <a:pt x="3685717" y="862355"/>
                  </a:lnTo>
                  <a:lnTo>
                    <a:pt x="3685298" y="871004"/>
                  </a:lnTo>
                  <a:lnTo>
                    <a:pt x="3658362" y="900176"/>
                  </a:lnTo>
                  <a:lnTo>
                    <a:pt x="3651758" y="899922"/>
                  </a:lnTo>
                  <a:lnTo>
                    <a:pt x="3617239" y="869924"/>
                  </a:lnTo>
                  <a:lnTo>
                    <a:pt x="3601174" y="827163"/>
                  </a:lnTo>
                  <a:lnTo>
                    <a:pt x="3599180" y="817753"/>
                  </a:lnTo>
                  <a:lnTo>
                    <a:pt x="3605530" y="810006"/>
                  </a:lnTo>
                  <a:lnTo>
                    <a:pt x="3608705" y="806577"/>
                  </a:lnTo>
                  <a:lnTo>
                    <a:pt x="3610483" y="804672"/>
                  </a:lnTo>
                  <a:lnTo>
                    <a:pt x="3614039" y="801878"/>
                  </a:lnTo>
                  <a:lnTo>
                    <a:pt x="3617595" y="798957"/>
                  </a:lnTo>
                  <a:lnTo>
                    <a:pt x="3621151" y="796925"/>
                  </a:lnTo>
                  <a:lnTo>
                    <a:pt x="3624707" y="795655"/>
                  </a:lnTo>
                  <a:lnTo>
                    <a:pt x="3633419" y="793965"/>
                  </a:lnTo>
                  <a:lnTo>
                    <a:pt x="3641864" y="794804"/>
                  </a:lnTo>
                  <a:lnTo>
                    <a:pt x="3671659" y="820902"/>
                  </a:lnTo>
                  <a:lnTo>
                    <a:pt x="3685717" y="862355"/>
                  </a:lnTo>
                  <a:lnTo>
                    <a:pt x="3685717" y="792657"/>
                  </a:lnTo>
                  <a:lnTo>
                    <a:pt x="3682581" y="789393"/>
                  </a:lnTo>
                  <a:lnTo>
                    <a:pt x="3673475" y="783082"/>
                  </a:lnTo>
                  <a:lnTo>
                    <a:pt x="3663581" y="778751"/>
                  </a:lnTo>
                  <a:lnTo>
                    <a:pt x="3653739" y="776605"/>
                  </a:lnTo>
                  <a:lnTo>
                    <a:pt x="3643909" y="776655"/>
                  </a:lnTo>
                  <a:lnTo>
                    <a:pt x="3606203" y="797064"/>
                  </a:lnTo>
                  <a:lnTo>
                    <a:pt x="3598164" y="806577"/>
                  </a:lnTo>
                  <a:lnTo>
                    <a:pt x="3597783" y="798957"/>
                  </a:lnTo>
                  <a:lnTo>
                    <a:pt x="3601148" y="760780"/>
                  </a:lnTo>
                  <a:lnTo>
                    <a:pt x="3618039" y="723239"/>
                  </a:lnTo>
                  <a:lnTo>
                    <a:pt x="3655187" y="694563"/>
                  </a:lnTo>
                  <a:lnTo>
                    <a:pt x="3653409" y="689356"/>
                  </a:lnTo>
                  <a:lnTo>
                    <a:pt x="3614801" y="709295"/>
                  </a:lnTo>
                  <a:lnTo>
                    <a:pt x="3586353" y="745871"/>
                  </a:lnTo>
                  <a:lnTo>
                    <a:pt x="3572751" y="783691"/>
                  </a:lnTo>
                  <a:lnTo>
                    <a:pt x="3570503" y="811872"/>
                  </a:lnTo>
                  <a:lnTo>
                    <a:pt x="3571265" y="823201"/>
                  </a:lnTo>
                  <a:lnTo>
                    <a:pt x="3585337" y="867702"/>
                  </a:lnTo>
                  <a:lnTo>
                    <a:pt x="3626104" y="905383"/>
                  </a:lnTo>
                  <a:lnTo>
                    <a:pt x="3644582" y="909980"/>
                  </a:lnTo>
                  <a:lnTo>
                    <a:pt x="3654107" y="909447"/>
                  </a:lnTo>
                  <a:lnTo>
                    <a:pt x="3663823" y="907034"/>
                  </a:lnTo>
                  <a:lnTo>
                    <a:pt x="3676980" y="900925"/>
                  </a:lnTo>
                  <a:lnTo>
                    <a:pt x="3677907" y="900176"/>
                  </a:lnTo>
                  <a:lnTo>
                    <a:pt x="3687724" y="892276"/>
                  </a:lnTo>
                  <a:lnTo>
                    <a:pt x="3696030" y="881113"/>
                  </a:lnTo>
                  <a:lnTo>
                    <a:pt x="3701923" y="867410"/>
                  </a:lnTo>
                  <a:lnTo>
                    <a:pt x="3704818" y="855154"/>
                  </a:lnTo>
                  <a:lnTo>
                    <a:pt x="3705733" y="842949"/>
                  </a:lnTo>
                  <a:close/>
                </a:path>
                <a:path w="3827145" h="2284095">
                  <a:moveTo>
                    <a:pt x="3826637" y="911987"/>
                  </a:moveTo>
                  <a:lnTo>
                    <a:pt x="3746995" y="677545"/>
                  </a:lnTo>
                  <a:lnTo>
                    <a:pt x="3740785" y="659257"/>
                  </a:lnTo>
                  <a:lnTo>
                    <a:pt x="3678809" y="680212"/>
                  </a:lnTo>
                  <a:lnTo>
                    <a:pt x="3682619" y="691388"/>
                  </a:lnTo>
                  <a:lnTo>
                    <a:pt x="3723386" y="677545"/>
                  </a:lnTo>
                  <a:lnTo>
                    <a:pt x="3801618" y="908050"/>
                  </a:lnTo>
                  <a:lnTo>
                    <a:pt x="3760724" y="921893"/>
                  </a:lnTo>
                  <a:lnTo>
                    <a:pt x="3764534" y="933069"/>
                  </a:lnTo>
                  <a:lnTo>
                    <a:pt x="3826637" y="9119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4872" y="3100133"/>
              <a:ext cx="157797" cy="218884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937666" y="4064380"/>
            <a:ext cx="7520940" cy="224091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495425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50000"/>
              </a:lnSpc>
              <a:spcBef>
                <a:spcPts val="75"/>
              </a:spcBef>
            </a:pPr>
            <a:r>
              <a:rPr sz="2400" b="1" spc="-5" dirty="0">
                <a:latin typeface="Times New Roman"/>
                <a:cs typeface="Times New Roman"/>
              </a:rPr>
              <a:t>Earliest</a:t>
            </a:r>
            <a:r>
              <a:rPr sz="2400" b="1" dirty="0">
                <a:latin typeface="Times New Roman"/>
                <a:cs typeface="Times New Roman"/>
              </a:rPr>
              <a:t> start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time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rule: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earliest</a:t>
            </a:r>
            <a:r>
              <a:rPr sz="2400" dirty="0">
                <a:latin typeface="Times New Roman"/>
                <a:cs typeface="Times New Roman"/>
              </a:rPr>
              <a:t> start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</a:t>
            </a:r>
            <a:r>
              <a:rPr sz="2400" dirty="0">
                <a:latin typeface="Times New Roman"/>
                <a:cs typeface="Times New Roman"/>
              </a:rPr>
              <a:t> for</a:t>
            </a:r>
            <a:r>
              <a:rPr sz="2400" spc="6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activity leaving</a:t>
            </a:r>
            <a:r>
              <a:rPr sz="2400" dirty="0">
                <a:latin typeface="Times New Roman"/>
                <a:cs typeface="Times New Roman"/>
              </a:rPr>
              <a:t> a </a:t>
            </a:r>
            <a:r>
              <a:rPr sz="2400" spc="-5" dirty="0">
                <a:latin typeface="Times New Roman"/>
                <a:cs typeface="Times New Roman"/>
              </a:rPr>
              <a:t>particular</a:t>
            </a:r>
            <a:r>
              <a:rPr sz="2400" spc="5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 is </a:t>
            </a:r>
            <a:r>
              <a:rPr sz="2400" spc="-5" dirty="0">
                <a:latin typeface="Times New Roman"/>
                <a:cs typeface="Times New Roman"/>
              </a:rPr>
              <a:t>equal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b="1" spc="-5" dirty="0">
                <a:latin typeface="Times New Roman"/>
                <a:cs typeface="Times New Roman"/>
              </a:rPr>
              <a:t>largest</a:t>
            </a:r>
            <a:r>
              <a:rPr sz="2400" b="1" spc="5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earliest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finish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times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activities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entering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node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Calculation</a:t>
            </a:r>
            <a:r>
              <a:rPr spc="-3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LS</a:t>
            </a:r>
            <a:r>
              <a:rPr spc="-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LF</a:t>
            </a:r>
            <a:r>
              <a:rPr spc="-20" dirty="0"/>
              <a:t> </a:t>
            </a:r>
            <a:r>
              <a:rPr dirty="0"/>
              <a:t>(Problem</a:t>
            </a:r>
            <a:r>
              <a:rPr spc="-50" dirty="0"/>
              <a:t> </a:t>
            </a:r>
            <a:r>
              <a:rPr dirty="0"/>
              <a:t>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406" y="866728"/>
            <a:ext cx="7837805" cy="551434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545"/>
              </a:spcBef>
              <a:buFont typeface="Wingdings"/>
              <a:buChar char=""/>
              <a:tabLst>
                <a:tab pos="355600" algn="l"/>
                <a:tab pos="893444" algn="l"/>
                <a:tab pos="1605280" algn="l"/>
                <a:tab pos="2198370" algn="l"/>
                <a:tab pos="3261995" algn="l"/>
                <a:tab pos="4008754" algn="l"/>
                <a:tab pos="4584700" algn="l"/>
                <a:tab pos="5380990" algn="l"/>
                <a:tab pos="5737225" algn="l"/>
                <a:tab pos="7261859" algn="l"/>
              </a:tabLst>
            </a:pPr>
            <a:r>
              <a:rPr sz="2400" spc="-17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	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ind	t</a:t>
            </a: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e	cr</a:t>
            </a:r>
            <a:r>
              <a:rPr sz="2400" spc="-15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ical	path	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e	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eed	a	</a:t>
            </a:r>
            <a:r>
              <a:rPr sz="2400" b="1" dirty="0">
                <a:latin typeface="Times New Roman"/>
                <a:cs typeface="Times New Roman"/>
              </a:rPr>
              <a:t>ba</a:t>
            </a:r>
            <a:r>
              <a:rPr sz="2400" b="1" spc="-15" dirty="0">
                <a:latin typeface="Times New Roman"/>
                <a:cs typeface="Times New Roman"/>
              </a:rPr>
              <a:t>c</a:t>
            </a:r>
            <a:r>
              <a:rPr sz="2400" b="1" dirty="0">
                <a:latin typeface="Times New Roman"/>
                <a:cs typeface="Times New Roman"/>
              </a:rPr>
              <a:t>k</a:t>
            </a:r>
            <a:r>
              <a:rPr sz="2400" b="1" spc="-20" dirty="0">
                <a:latin typeface="Times New Roman"/>
                <a:cs typeface="Times New Roman"/>
              </a:rPr>
              <a:t>w</a:t>
            </a:r>
            <a:r>
              <a:rPr sz="2400" b="1" dirty="0">
                <a:latin typeface="Times New Roman"/>
                <a:cs typeface="Times New Roman"/>
              </a:rPr>
              <a:t>ard	pa</a:t>
            </a:r>
            <a:r>
              <a:rPr sz="2400" b="1" spc="5" dirty="0">
                <a:latin typeface="Times New Roman"/>
                <a:cs typeface="Times New Roman"/>
              </a:rPr>
              <a:t>s</a:t>
            </a:r>
            <a:r>
              <a:rPr sz="2400" b="1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1445"/>
              </a:spcBef>
            </a:pPr>
            <a:r>
              <a:rPr sz="2400" b="1" dirty="0">
                <a:latin typeface="Times New Roman"/>
                <a:cs typeface="Times New Roman"/>
              </a:rPr>
              <a:t>calculation.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5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Starting at the completion </a:t>
            </a:r>
            <a:r>
              <a:rPr sz="2400" dirty="0">
                <a:latin typeface="Times New Roman"/>
                <a:cs typeface="Times New Roman"/>
              </a:rPr>
              <a:t>point (node 7) and using a </a:t>
            </a:r>
            <a:r>
              <a:rPr sz="2400" b="1" spc="-5" dirty="0">
                <a:latin typeface="Times New Roman"/>
                <a:cs typeface="Times New Roman"/>
              </a:rPr>
              <a:t>latest </a:t>
            </a:r>
            <a:r>
              <a:rPr sz="2400" b="1" dirty="0">
                <a:latin typeface="Times New Roman"/>
                <a:cs typeface="Times New Roman"/>
              </a:rPr>
              <a:t> finish </a:t>
            </a:r>
            <a:r>
              <a:rPr sz="2400" b="1" spc="-5" dirty="0">
                <a:latin typeface="Times New Roman"/>
                <a:cs typeface="Times New Roman"/>
              </a:rPr>
              <a:t>time </a:t>
            </a:r>
            <a:r>
              <a:rPr sz="2400" dirty="0">
                <a:latin typeface="Times New Roman"/>
                <a:cs typeface="Times New Roman"/>
              </a:rPr>
              <a:t>(LF) </a:t>
            </a:r>
            <a:r>
              <a:rPr sz="2400" spc="-5" dirty="0">
                <a:latin typeface="Times New Roman"/>
                <a:cs typeface="Times New Roman"/>
              </a:rPr>
              <a:t>of </a:t>
            </a:r>
            <a:r>
              <a:rPr sz="2400" dirty="0">
                <a:latin typeface="Times New Roman"/>
                <a:cs typeface="Times New Roman"/>
              </a:rPr>
              <a:t>26 for </a:t>
            </a:r>
            <a:r>
              <a:rPr sz="2400" spc="-5" dirty="0">
                <a:latin typeface="Times New Roman"/>
                <a:cs typeface="Times New Roman"/>
              </a:rPr>
              <a:t>activity </a:t>
            </a:r>
            <a:r>
              <a:rPr sz="2400" b="1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spc="-5" dirty="0">
                <a:latin typeface="Times New Roman"/>
                <a:cs typeface="Times New Roman"/>
              </a:rPr>
              <a:t>we </a:t>
            </a:r>
            <a:r>
              <a:rPr sz="2400" dirty="0">
                <a:latin typeface="Times New Roman"/>
                <a:cs typeface="Times New Roman"/>
              </a:rPr>
              <a:t>trace </a:t>
            </a:r>
            <a:r>
              <a:rPr sz="2400" spc="-5" dirty="0">
                <a:latin typeface="Times New Roman"/>
                <a:cs typeface="Times New Roman"/>
              </a:rPr>
              <a:t>back through </a:t>
            </a:r>
            <a:r>
              <a:rPr sz="2400" dirty="0">
                <a:latin typeface="Times New Roman"/>
                <a:cs typeface="Times New Roman"/>
              </a:rPr>
              <a:t> the </a:t>
            </a:r>
            <a:r>
              <a:rPr sz="2400" spc="-5" dirty="0">
                <a:latin typeface="Times New Roman"/>
                <a:cs typeface="Times New Roman"/>
              </a:rPr>
              <a:t>network computing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b="1" dirty="0">
                <a:latin typeface="Times New Roman"/>
                <a:cs typeface="Times New Roman"/>
              </a:rPr>
              <a:t>latest </a:t>
            </a:r>
            <a:r>
              <a:rPr sz="2400" b="1" spc="-10" dirty="0">
                <a:latin typeface="Times New Roman"/>
                <a:cs typeface="Times New Roman"/>
              </a:rPr>
              <a:t>start </a:t>
            </a:r>
            <a:r>
              <a:rPr sz="2400" dirty="0">
                <a:latin typeface="Times New Roman"/>
                <a:cs typeface="Times New Roman"/>
              </a:rPr>
              <a:t>(LS) and </a:t>
            </a:r>
            <a:r>
              <a:rPr sz="2400" b="1" spc="-5" dirty="0">
                <a:latin typeface="Times New Roman"/>
                <a:cs typeface="Times New Roman"/>
              </a:rPr>
              <a:t>latest finish </a:t>
            </a:r>
            <a:r>
              <a:rPr sz="2400" b="1" dirty="0">
                <a:latin typeface="Times New Roman"/>
                <a:cs typeface="Times New Roman"/>
              </a:rPr>
              <a:t> time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activity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5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The expression </a:t>
            </a:r>
            <a:r>
              <a:rPr sz="2400" b="1" spc="-5" dirty="0">
                <a:latin typeface="Times New Roman"/>
                <a:cs typeface="Times New Roman"/>
              </a:rPr>
              <a:t>LS </a:t>
            </a:r>
            <a:r>
              <a:rPr sz="2400" b="1" dirty="0">
                <a:latin typeface="Times New Roman"/>
                <a:cs typeface="Times New Roman"/>
              </a:rPr>
              <a:t>= LF – t </a:t>
            </a:r>
            <a:r>
              <a:rPr sz="2400" dirty="0">
                <a:latin typeface="Times New Roman"/>
                <a:cs typeface="Times New Roman"/>
              </a:rPr>
              <a:t>can </a:t>
            </a:r>
            <a:r>
              <a:rPr sz="2400" spc="-5" dirty="0">
                <a:latin typeface="Times New Roman"/>
                <a:cs typeface="Times New Roman"/>
              </a:rPr>
              <a:t>be </a:t>
            </a:r>
            <a:r>
              <a:rPr sz="2400" dirty="0">
                <a:latin typeface="Times New Roman"/>
                <a:cs typeface="Times New Roman"/>
              </a:rPr>
              <a:t>used to </a:t>
            </a:r>
            <a:r>
              <a:rPr sz="2400" spc="-5" dirty="0">
                <a:latin typeface="Times New Roman"/>
                <a:cs typeface="Times New Roman"/>
              </a:rPr>
              <a:t>calculate </a:t>
            </a:r>
            <a:r>
              <a:rPr sz="2400" b="1" spc="-5" dirty="0">
                <a:latin typeface="Times New Roman"/>
                <a:cs typeface="Times New Roman"/>
              </a:rPr>
              <a:t>latest 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start </a:t>
            </a:r>
            <a:r>
              <a:rPr sz="2400" b="1" dirty="0">
                <a:latin typeface="Times New Roman"/>
                <a:cs typeface="Times New Roman"/>
              </a:rPr>
              <a:t>time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each </a:t>
            </a:r>
            <a:r>
              <a:rPr sz="2400" spc="-25" dirty="0">
                <a:latin typeface="Times New Roman"/>
                <a:cs typeface="Times New Roman"/>
              </a:rPr>
              <a:t>activity. </a:t>
            </a:r>
            <a:r>
              <a:rPr sz="2400" spc="-5" dirty="0">
                <a:latin typeface="Times New Roman"/>
                <a:cs typeface="Times New Roman"/>
              </a:rPr>
              <a:t>For example,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activity </a:t>
            </a:r>
            <a:r>
              <a:rPr sz="2400" b="1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spc="-5" dirty="0">
                <a:latin typeface="Times New Roman"/>
                <a:cs typeface="Times New Roman"/>
              </a:rPr>
              <a:t>LF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26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t = 2,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thus 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latest</a:t>
            </a:r>
            <a:r>
              <a:rPr sz="2400" dirty="0">
                <a:latin typeface="Times New Roman"/>
                <a:cs typeface="Times New Roman"/>
              </a:rPr>
              <a:t> start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activity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LS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26</a:t>
            </a:r>
            <a:endParaRPr sz="2400">
              <a:latin typeface="Times New Roman"/>
              <a:cs typeface="Times New Roman"/>
            </a:endParaRPr>
          </a:p>
          <a:p>
            <a:pPr marL="355600" algn="just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24.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088" y="260604"/>
            <a:ext cx="8498205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4"/>
              </a:spcBef>
            </a:pPr>
            <a:r>
              <a:rPr spc="-25" dirty="0"/>
              <a:t>Activity,</a:t>
            </a:r>
            <a:r>
              <a:rPr spc="-30" dirty="0"/>
              <a:t> </a:t>
            </a:r>
            <a:r>
              <a:rPr dirty="0"/>
              <a:t>Duration,</a:t>
            </a:r>
            <a:r>
              <a:rPr spc="-45" dirty="0"/>
              <a:t> </a:t>
            </a:r>
            <a:r>
              <a:rPr dirty="0"/>
              <a:t>ES,</a:t>
            </a:r>
            <a:r>
              <a:rPr spc="-15" dirty="0"/>
              <a:t> </a:t>
            </a:r>
            <a:r>
              <a:rPr spc="-85" dirty="0"/>
              <a:t>EF,</a:t>
            </a:r>
            <a:r>
              <a:rPr spc="-20" dirty="0"/>
              <a:t> </a:t>
            </a:r>
            <a:r>
              <a:rPr dirty="0"/>
              <a:t>LS</a:t>
            </a:r>
            <a:r>
              <a:rPr spc="-15" dirty="0"/>
              <a:t> </a:t>
            </a:r>
            <a:r>
              <a:rPr dirty="0"/>
              <a:t>and LF</a:t>
            </a:r>
            <a:r>
              <a:rPr spc="-10" dirty="0"/>
              <a:t> </a:t>
            </a:r>
            <a:r>
              <a:rPr dirty="0"/>
              <a:t>(Problem</a:t>
            </a:r>
            <a:r>
              <a:rPr spc="-40" dirty="0"/>
              <a:t> </a:t>
            </a:r>
            <a:r>
              <a:rPr dirty="0"/>
              <a:t>1)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595437" y="4681537"/>
            <a:ext cx="471805" cy="473075"/>
            <a:chOff x="1595437" y="4681537"/>
            <a:chExt cx="471805" cy="473075"/>
          </a:xfrm>
        </p:grpSpPr>
        <p:sp>
          <p:nvSpPr>
            <p:cNvPr id="5" name="object 5"/>
            <p:cNvSpPr/>
            <p:nvPr/>
          </p:nvSpPr>
          <p:spPr>
            <a:xfrm>
              <a:off x="1600200" y="4686300"/>
              <a:ext cx="462280" cy="463550"/>
            </a:xfrm>
            <a:custGeom>
              <a:avLst/>
              <a:gdLst/>
              <a:ahLst/>
              <a:cxnLst/>
              <a:rect l="l" t="t" r="r" b="b"/>
              <a:pathLst>
                <a:path w="462280" h="463550">
                  <a:moveTo>
                    <a:pt x="230886" y="0"/>
                  </a:moveTo>
                  <a:lnTo>
                    <a:pt x="184356" y="4708"/>
                  </a:lnTo>
                  <a:lnTo>
                    <a:pt x="141017" y="18210"/>
                  </a:lnTo>
                  <a:lnTo>
                    <a:pt x="101798" y="39574"/>
                  </a:lnTo>
                  <a:lnTo>
                    <a:pt x="67627" y="67865"/>
                  </a:lnTo>
                  <a:lnTo>
                    <a:pt x="39433" y="102151"/>
                  </a:lnTo>
                  <a:lnTo>
                    <a:pt x="18145" y="141499"/>
                  </a:lnTo>
                  <a:lnTo>
                    <a:pt x="4691" y="184976"/>
                  </a:lnTo>
                  <a:lnTo>
                    <a:pt x="0" y="231648"/>
                  </a:lnTo>
                  <a:lnTo>
                    <a:pt x="4691" y="278319"/>
                  </a:lnTo>
                  <a:lnTo>
                    <a:pt x="18145" y="321796"/>
                  </a:lnTo>
                  <a:lnTo>
                    <a:pt x="39433" y="361144"/>
                  </a:lnTo>
                  <a:lnTo>
                    <a:pt x="67627" y="395430"/>
                  </a:lnTo>
                  <a:lnTo>
                    <a:pt x="101798" y="423721"/>
                  </a:lnTo>
                  <a:lnTo>
                    <a:pt x="141017" y="445085"/>
                  </a:lnTo>
                  <a:lnTo>
                    <a:pt x="184356" y="458587"/>
                  </a:lnTo>
                  <a:lnTo>
                    <a:pt x="230886" y="463295"/>
                  </a:lnTo>
                  <a:lnTo>
                    <a:pt x="277415" y="458587"/>
                  </a:lnTo>
                  <a:lnTo>
                    <a:pt x="320754" y="445085"/>
                  </a:lnTo>
                  <a:lnTo>
                    <a:pt x="359973" y="423721"/>
                  </a:lnTo>
                  <a:lnTo>
                    <a:pt x="394144" y="395430"/>
                  </a:lnTo>
                  <a:lnTo>
                    <a:pt x="422338" y="361144"/>
                  </a:lnTo>
                  <a:lnTo>
                    <a:pt x="443626" y="321796"/>
                  </a:lnTo>
                  <a:lnTo>
                    <a:pt x="457080" y="278319"/>
                  </a:lnTo>
                  <a:lnTo>
                    <a:pt x="461772" y="231648"/>
                  </a:lnTo>
                  <a:lnTo>
                    <a:pt x="457080" y="184976"/>
                  </a:lnTo>
                  <a:lnTo>
                    <a:pt x="443626" y="141499"/>
                  </a:lnTo>
                  <a:lnTo>
                    <a:pt x="422338" y="102151"/>
                  </a:lnTo>
                  <a:lnTo>
                    <a:pt x="394144" y="67865"/>
                  </a:lnTo>
                  <a:lnTo>
                    <a:pt x="359973" y="39574"/>
                  </a:lnTo>
                  <a:lnTo>
                    <a:pt x="320754" y="18210"/>
                  </a:lnTo>
                  <a:lnTo>
                    <a:pt x="277415" y="4708"/>
                  </a:lnTo>
                  <a:lnTo>
                    <a:pt x="23088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0200" y="4686300"/>
              <a:ext cx="462280" cy="463550"/>
            </a:xfrm>
            <a:custGeom>
              <a:avLst/>
              <a:gdLst/>
              <a:ahLst/>
              <a:cxnLst/>
              <a:rect l="l" t="t" r="r" b="b"/>
              <a:pathLst>
                <a:path w="462280" h="463550">
                  <a:moveTo>
                    <a:pt x="0" y="231648"/>
                  </a:moveTo>
                  <a:lnTo>
                    <a:pt x="4691" y="184976"/>
                  </a:lnTo>
                  <a:lnTo>
                    <a:pt x="18145" y="141499"/>
                  </a:lnTo>
                  <a:lnTo>
                    <a:pt x="39433" y="102151"/>
                  </a:lnTo>
                  <a:lnTo>
                    <a:pt x="67627" y="67865"/>
                  </a:lnTo>
                  <a:lnTo>
                    <a:pt x="101798" y="39574"/>
                  </a:lnTo>
                  <a:lnTo>
                    <a:pt x="141017" y="18210"/>
                  </a:lnTo>
                  <a:lnTo>
                    <a:pt x="184356" y="4708"/>
                  </a:lnTo>
                  <a:lnTo>
                    <a:pt x="230886" y="0"/>
                  </a:lnTo>
                  <a:lnTo>
                    <a:pt x="277415" y="4708"/>
                  </a:lnTo>
                  <a:lnTo>
                    <a:pt x="320754" y="18210"/>
                  </a:lnTo>
                  <a:lnTo>
                    <a:pt x="359973" y="39574"/>
                  </a:lnTo>
                  <a:lnTo>
                    <a:pt x="394144" y="67865"/>
                  </a:lnTo>
                  <a:lnTo>
                    <a:pt x="422338" y="102151"/>
                  </a:lnTo>
                  <a:lnTo>
                    <a:pt x="443626" y="141499"/>
                  </a:lnTo>
                  <a:lnTo>
                    <a:pt x="457080" y="184976"/>
                  </a:lnTo>
                  <a:lnTo>
                    <a:pt x="461772" y="231648"/>
                  </a:lnTo>
                  <a:lnTo>
                    <a:pt x="457080" y="278319"/>
                  </a:lnTo>
                  <a:lnTo>
                    <a:pt x="443626" y="321796"/>
                  </a:lnTo>
                  <a:lnTo>
                    <a:pt x="422338" y="361144"/>
                  </a:lnTo>
                  <a:lnTo>
                    <a:pt x="394144" y="395430"/>
                  </a:lnTo>
                  <a:lnTo>
                    <a:pt x="359973" y="423721"/>
                  </a:lnTo>
                  <a:lnTo>
                    <a:pt x="320754" y="445085"/>
                  </a:lnTo>
                  <a:lnTo>
                    <a:pt x="277415" y="458587"/>
                  </a:lnTo>
                  <a:lnTo>
                    <a:pt x="230886" y="463295"/>
                  </a:lnTo>
                  <a:lnTo>
                    <a:pt x="184356" y="458587"/>
                  </a:lnTo>
                  <a:lnTo>
                    <a:pt x="141017" y="445085"/>
                  </a:lnTo>
                  <a:lnTo>
                    <a:pt x="101798" y="423721"/>
                  </a:lnTo>
                  <a:lnTo>
                    <a:pt x="67627" y="395430"/>
                  </a:lnTo>
                  <a:lnTo>
                    <a:pt x="39433" y="361144"/>
                  </a:lnTo>
                  <a:lnTo>
                    <a:pt x="18145" y="321796"/>
                  </a:lnTo>
                  <a:lnTo>
                    <a:pt x="4691" y="278319"/>
                  </a:lnTo>
                  <a:lnTo>
                    <a:pt x="0" y="2316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46885" y="4738878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72121" y="1145857"/>
            <a:ext cx="6974205" cy="3778250"/>
            <a:chOff x="972121" y="1145857"/>
            <a:chExt cx="6974205" cy="3778250"/>
          </a:xfrm>
        </p:grpSpPr>
        <p:sp>
          <p:nvSpPr>
            <p:cNvPr id="9" name="object 9"/>
            <p:cNvSpPr/>
            <p:nvPr/>
          </p:nvSpPr>
          <p:spPr>
            <a:xfrm>
              <a:off x="5943599" y="3619499"/>
              <a:ext cx="462280" cy="463550"/>
            </a:xfrm>
            <a:custGeom>
              <a:avLst/>
              <a:gdLst/>
              <a:ahLst/>
              <a:cxnLst/>
              <a:rect l="l" t="t" r="r" b="b"/>
              <a:pathLst>
                <a:path w="462279" h="463550">
                  <a:moveTo>
                    <a:pt x="230886" y="0"/>
                  </a:moveTo>
                  <a:lnTo>
                    <a:pt x="184356" y="4708"/>
                  </a:lnTo>
                  <a:lnTo>
                    <a:pt x="141017" y="18210"/>
                  </a:lnTo>
                  <a:lnTo>
                    <a:pt x="101798" y="39574"/>
                  </a:lnTo>
                  <a:lnTo>
                    <a:pt x="67627" y="67865"/>
                  </a:lnTo>
                  <a:lnTo>
                    <a:pt x="39433" y="102151"/>
                  </a:lnTo>
                  <a:lnTo>
                    <a:pt x="18145" y="141499"/>
                  </a:lnTo>
                  <a:lnTo>
                    <a:pt x="4691" y="184976"/>
                  </a:lnTo>
                  <a:lnTo>
                    <a:pt x="0" y="231648"/>
                  </a:lnTo>
                  <a:lnTo>
                    <a:pt x="4691" y="278319"/>
                  </a:lnTo>
                  <a:lnTo>
                    <a:pt x="18145" y="321796"/>
                  </a:lnTo>
                  <a:lnTo>
                    <a:pt x="39433" y="361144"/>
                  </a:lnTo>
                  <a:lnTo>
                    <a:pt x="67627" y="395430"/>
                  </a:lnTo>
                  <a:lnTo>
                    <a:pt x="101798" y="423721"/>
                  </a:lnTo>
                  <a:lnTo>
                    <a:pt x="141017" y="445085"/>
                  </a:lnTo>
                  <a:lnTo>
                    <a:pt x="184356" y="458587"/>
                  </a:lnTo>
                  <a:lnTo>
                    <a:pt x="230886" y="463295"/>
                  </a:lnTo>
                  <a:lnTo>
                    <a:pt x="277415" y="458587"/>
                  </a:lnTo>
                  <a:lnTo>
                    <a:pt x="320754" y="445085"/>
                  </a:lnTo>
                  <a:lnTo>
                    <a:pt x="359973" y="423721"/>
                  </a:lnTo>
                  <a:lnTo>
                    <a:pt x="394144" y="395430"/>
                  </a:lnTo>
                  <a:lnTo>
                    <a:pt x="422338" y="361144"/>
                  </a:lnTo>
                  <a:lnTo>
                    <a:pt x="443626" y="321796"/>
                  </a:lnTo>
                  <a:lnTo>
                    <a:pt x="457080" y="278319"/>
                  </a:lnTo>
                  <a:lnTo>
                    <a:pt x="461772" y="231648"/>
                  </a:lnTo>
                  <a:lnTo>
                    <a:pt x="457080" y="184976"/>
                  </a:lnTo>
                  <a:lnTo>
                    <a:pt x="443626" y="141499"/>
                  </a:lnTo>
                  <a:lnTo>
                    <a:pt x="422338" y="102151"/>
                  </a:lnTo>
                  <a:lnTo>
                    <a:pt x="394144" y="67865"/>
                  </a:lnTo>
                  <a:lnTo>
                    <a:pt x="359973" y="39574"/>
                  </a:lnTo>
                  <a:lnTo>
                    <a:pt x="320754" y="18210"/>
                  </a:lnTo>
                  <a:lnTo>
                    <a:pt x="277415" y="4708"/>
                  </a:lnTo>
                  <a:lnTo>
                    <a:pt x="23088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43599" y="3619499"/>
              <a:ext cx="462280" cy="463550"/>
            </a:xfrm>
            <a:custGeom>
              <a:avLst/>
              <a:gdLst/>
              <a:ahLst/>
              <a:cxnLst/>
              <a:rect l="l" t="t" r="r" b="b"/>
              <a:pathLst>
                <a:path w="462279" h="463550">
                  <a:moveTo>
                    <a:pt x="0" y="231648"/>
                  </a:moveTo>
                  <a:lnTo>
                    <a:pt x="4691" y="184976"/>
                  </a:lnTo>
                  <a:lnTo>
                    <a:pt x="18145" y="141499"/>
                  </a:lnTo>
                  <a:lnTo>
                    <a:pt x="39433" y="102151"/>
                  </a:lnTo>
                  <a:lnTo>
                    <a:pt x="67627" y="67865"/>
                  </a:lnTo>
                  <a:lnTo>
                    <a:pt x="101798" y="39574"/>
                  </a:lnTo>
                  <a:lnTo>
                    <a:pt x="141017" y="18210"/>
                  </a:lnTo>
                  <a:lnTo>
                    <a:pt x="184356" y="4708"/>
                  </a:lnTo>
                  <a:lnTo>
                    <a:pt x="230886" y="0"/>
                  </a:lnTo>
                  <a:lnTo>
                    <a:pt x="277415" y="4708"/>
                  </a:lnTo>
                  <a:lnTo>
                    <a:pt x="320754" y="18210"/>
                  </a:lnTo>
                  <a:lnTo>
                    <a:pt x="359973" y="39574"/>
                  </a:lnTo>
                  <a:lnTo>
                    <a:pt x="394144" y="67865"/>
                  </a:lnTo>
                  <a:lnTo>
                    <a:pt x="422338" y="102151"/>
                  </a:lnTo>
                  <a:lnTo>
                    <a:pt x="443626" y="141499"/>
                  </a:lnTo>
                  <a:lnTo>
                    <a:pt x="457080" y="184976"/>
                  </a:lnTo>
                  <a:lnTo>
                    <a:pt x="461772" y="231648"/>
                  </a:lnTo>
                  <a:lnTo>
                    <a:pt x="457080" y="278319"/>
                  </a:lnTo>
                  <a:lnTo>
                    <a:pt x="443626" y="321796"/>
                  </a:lnTo>
                  <a:lnTo>
                    <a:pt x="422338" y="361144"/>
                  </a:lnTo>
                  <a:lnTo>
                    <a:pt x="394144" y="395430"/>
                  </a:lnTo>
                  <a:lnTo>
                    <a:pt x="359973" y="423721"/>
                  </a:lnTo>
                  <a:lnTo>
                    <a:pt x="320754" y="445085"/>
                  </a:lnTo>
                  <a:lnTo>
                    <a:pt x="277415" y="458587"/>
                  </a:lnTo>
                  <a:lnTo>
                    <a:pt x="230886" y="463295"/>
                  </a:lnTo>
                  <a:lnTo>
                    <a:pt x="184356" y="458587"/>
                  </a:lnTo>
                  <a:lnTo>
                    <a:pt x="141017" y="445085"/>
                  </a:lnTo>
                  <a:lnTo>
                    <a:pt x="101798" y="423721"/>
                  </a:lnTo>
                  <a:lnTo>
                    <a:pt x="67627" y="395430"/>
                  </a:lnTo>
                  <a:lnTo>
                    <a:pt x="39433" y="361144"/>
                  </a:lnTo>
                  <a:lnTo>
                    <a:pt x="18145" y="321796"/>
                  </a:lnTo>
                  <a:lnTo>
                    <a:pt x="4691" y="278319"/>
                  </a:lnTo>
                  <a:lnTo>
                    <a:pt x="0" y="2316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60321" y="3834637"/>
              <a:ext cx="3883025" cy="1089660"/>
            </a:xfrm>
            <a:custGeom>
              <a:avLst/>
              <a:gdLst/>
              <a:ahLst/>
              <a:cxnLst/>
              <a:rect l="l" t="t" r="r" b="b"/>
              <a:pathLst>
                <a:path w="3883025" h="1089660">
                  <a:moveTo>
                    <a:pt x="1608074" y="382524"/>
                  </a:moveTo>
                  <a:lnTo>
                    <a:pt x="1602867" y="380746"/>
                  </a:lnTo>
                  <a:lnTo>
                    <a:pt x="1597164" y="394068"/>
                  </a:lnTo>
                  <a:lnTo>
                    <a:pt x="1591322" y="405257"/>
                  </a:lnTo>
                  <a:lnTo>
                    <a:pt x="1556791" y="435254"/>
                  </a:lnTo>
                  <a:lnTo>
                    <a:pt x="1526349" y="440931"/>
                  </a:lnTo>
                  <a:lnTo>
                    <a:pt x="1516062" y="440143"/>
                  </a:lnTo>
                  <a:lnTo>
                    <a:pt x="1479956" y="422541"/>
                  </a:lnTo>
                  <a:lnTo>
                    <a:pt x="1456220" y="383514"/>
                  </a:lnTo>
                  <a:lnTo>
                    <a:pt x="1447050" y="340728"/>
                  </a:lnTo>
                  <a:lnTo>
                    <a:pt x="1446555" y="327215"/>
                  </a:lnTo>
                  <a:lnTo>
                    <a:pt x="1447546" y="314706"/>
                  </a:lnTo>
                  <a:lnTo>
                    <a:pt x="1464183" y="276860"/>
                  </a:lnTo>
                  <a:lnTo>
                    <a:pt x="1508226" y="255905"/>
                  </a:lnTo>
                  <a:lnTo>
                    <a:pt x="1519212" y="255689"/>
                  </a:lnTo>
                  <a:lnTo>
                    <a:pt x="1529803" y="257340"/>
                  </a:lnTo>
                  <a:lnTo>
                    <a:pt x="1568005" y="284619"/>
                  </a:lnTo>
                  <a:lnTo>
                    <a:pt x="1576578" y="297180"/>
                  </a:lnTo>
                  <a:lnTo>
                    <a:pt x="1581023" y="296037"/>
                  </a:lnTo>
                  <a:lnTo>
                    <a:pt x="1567675" y="255689"/>
                  </a:lnTo>
                  <a:lnTo>
                    <a:pt x="1565516" y="249174"/>
                  </a:lnTo>
                  <a:lnTo>
                    <a:pt x="1559433" y="230759"/>
                  </a:lnTo>
                  <a:lnTo>
                    <a:pt x="1554353" y="232029"/>
                  </a:lnTo>
                  <a:lnTo>
                    <a:pt x="1554480" y="236982"/>
                  </a:lnTo>
                  <a:lnTo>
                    <a:pt x="1553591" y="241046"/>
                  </a:lnTo>
                  <a:lnTo>
                    <a:pt x="1551813" y="244221"/>
                  </a:lnTo>
                  <a:lnTo>
                    <a:pt x="1550416" y="246507"/>
                  </a:lnTo>
                  <a:lnTo>
                    <a:pt x="1548384" y="248031"/>
                  </a:lnTo>
                  <a:lnTo>
                    <a:pt x="1545717" y="248666"/>
                  </a:lnTo>
                  <a:lnTo>
                    <a:pt x="1544066" y="249174"/>
                  </a:lnTo>
                  <a:lnTo>
                    <a:pt x="1540891" y="248793"/>
                  </a:lnTo>
                  <a:lnTo>
                    <a:pt x="1536319" y="247777"/>
                  </a:lnTo>
                  <a:lnTo>
                    <a:pt x="1524762" y="245872"/>
                  </a:lnTo>
                  <a:lnTo>
                    <a:pt x="1478711" y="252450"/>
                  </a:lnTo>
                  <a:lnTo>
                    <a:pt x="1445006" y="274574"/>
                  </a:lnTo>
                  <a:lnTo>
                    <a:pt x="1422920" y="308444"/>
                  </a:lnTo>
                  <a:lnTo>
                    <a:pt x="1415516" y="350113"/>
                  </a:lnTo>
                  <a:lnTo>
                    <a:pt x="1416583" y="364477"/>
                  </a:lnTo>
                  <a:lnTo>
                    <a:pt x="1433195" y="411657"/>
                  </a:lnTo>
                  <a:lnTo>
                    <a:pt x="1474381" y="448983"/>
                  </a:lnTo>
                  <a:lnTo>
                    <a:pt x="1516621" y="457314"/>
                  </a:lnTo>
                  <a:lnTo>
                    <a:pt x="1540129" y="453644"/>
                  </a:lnTo>
                  <a:lnTo>
                    <a:pt x="1552981" y="449554"/>
                  </a:lnTo>
                  <a:lnTo>
                    <a:pt x="1564513" y="444157"/>
                  </a:lnTo>
                  <a:lnTo>
                    <a:pt x="1569415" y="440931"/>
                  </a:lnTo>
                  <a:lnTo>
                    <a:pt x="1574698" y="437464"/>
                  </a:lnTo>
                  <a:lnTo>
                    <a:pt x="1583563" y="429514"/>
                  </a:lnTo>
                  <a:lnTo>
                    <a:pt x="1591297" y="420154"/>
                  </a:lnTo>
                  <a:lnTo>
                    <a:pt x="1597952" y="409219"/>
                  </a:lnTo>
                  <a:lnTo>
                    <a:pt x="1603540" y="396671"/>
                  </a:lnTo>
                  <a:lnTo>
                    <a:pt x="1608074" y="382524"/>
                  </a:lnTo>
                  <a:close/>
                </a:path>
                <a:path w="3883025" h="1089660">
                  <a:moveTo>
                    <a:pt x="1694180" y="920750"/>
                  </a:moveTo>
                  <a:lnTo>
                    <a:pt x="1690674" y="907034"/>
                  </a:lnTo>
                  <a:lnTo>
                    <a:pt x="1688973" y="900303"/>
                  </a:lnTo>
                  <a:lnTo>
                    <a:pt x="1662684" y="907034"/>
                  </a:lnTo>
                  <a:lnTo>
                    <a:pt x="1639290" y="816102"/>
                  </a:lnTo>
                  <a:lnTo>
                    <a:pt x="1638935" y="814730"/>
                  </a:lnTo>
                  <a:lnTo>
                    <a:pt x="1638935" y="913130"/>
                  </a:lnTo>
                  <a:lnTo>
                    <a:pt x="1570355" y="930783"/>
                  </a:lnTo>
                  <a:lnTo>
                    <a:pt x="1613916" y="816102"/>
                  </a:lnTo>
                  <a:lnTo>
                    <a:pt x="1638935" y="913130"/>
                  </a:lnTo>
                  <a:lnTo>
                    <a:pt x="1638935" y="814730"/>
                  </a:lnTo>
                  <a:lnTo>
                    <a:pt x="1629918" y="779653"/>
                  </a:lnTo>
                  <a:lnTo>
                    <a:pt x="1614043" y="783717"/>
                  </a:lnTo>
                  <a:lnTo>
                    <a:pt x="1556766" y="936498"/>
                  </a:lnTo>
                  <a:lnTo>
                    <a:pt x="1561465" y="954913"/>
                  </a:lnTo>
                  <a:lnTo>
                    <a:pt x="1644142" y="933577"/>
                  </a:lnTo>
                  <a:lnTo>
                    <a:pt x="1657477" y="985266"/>
                  </a:lnTo>
                  <a:lnTo>
                    <a:pt x="1681226" y="979043"/>
                  </a:lnTo>
                  <a:lnTo>
                    <a:pt x="1669567" y="933577"/>
                  </a:lnTo>
                  <a:lnTo>
                    <a:pt x="1668856" y="930783"/>
                  </a:lnTo>
                  <a:lnTo>
                    <a:pt x="1668018" y="927481"/>
                  </a:lnTo>
                  <a:lnTo>
                    <a:pt x="1694180" y="920750"/>
                  </a:lnTo>
                  <a:close/>
                </a:path>
                <a:path w="3883025" h="1089660">
                  <a:moveTo>
                    <a:pt x="1805940" y="442722"/>
                  </a:moveTo>
                  <a:lnTo>
                    <a:pt x="1805838" y="442341"/>
                  </a:lnTo>
                  <a:lnTo>
                    <a:pt x="1803146" y="431546"/>
                  </a:lnTo>
                  <a:lnTo>
                    <a:pt x="1761363" y="442341"/>
                  </a:lnTo>
                  <a:lnTo>
                    <a:pt x="1700530" y="206502"/>
                  </a:lnTo>
                  <a:lnTo>
                    <a:pt x="1742313" y="195707"/>
                  </a:lnTo>
                  <a:lnTo>
                    <a:pt x="1739392" y="184404"/>
                  </a:lnTo>
                  <a:lnTo>
                    <a:pt x="1676019" y="200660"/>
                  </a:lnTo>
                  <a:lnTo>
                    <a:pt x="1742567" y="459105"/>
                  </a:lnTo>
                  <a:lnTo>
                    <a:pt x="1805940" y="442722"/>
                  </a:lnTo>
                  <a:close/>
                </a:path>
                <a:path w="3883025" h="1089660">
                  <a:moveTo>
                    <a:pt x="1894205" y="986536"/>
                  </a:moveTo>
                  <a:lnTo>
                    <a:pt x="1894103" y="986155"/>
                  </a:lnTo>
                  <a:lnTo>
                    <a:pt x="1891284" y="975360"/>
                  </a:lnTo>
                  <a:lnTo>
                    <a:pt x="1849501" y="986155"/>
                  </a:lnTo>
                  <a:lnTo>
                    <a:pt x="1788795" y="750316"/>
                  </a:lnTo>
                  <a:lnTo>
                    <a:pt x="1830578" y="739521"/>
                  </a:lnTo>
                  <a:lnTo>
                    <a:pt x="1827657" y="728218"/>
                  </a:lnTo>
                  <a:lnTo>
                    <a:pt x="1764157" y="744474"/>
                  </a:lnTo>
                  <a:lnTo>
                    <a:pt x="1830832" y="1002919"/>
                  </a:lnTo>
                  <a:lnTo>
                    <a:pt x="1894205" y="986536"/>
                  </a:lnTo>
                  <a:close/>
                </a:path>
                <a:path w="3883025" h="1089660">
                  <a:moveTo>
                    <a:pt x="1909813" y="294576"/>
                  </a:moveTo>
                  <a:lnTo>
                    <a:pt x="1896376" y="255752"/>
                  </a:lnTo>
                  <a:lnTo>
                    <a:pt x="1893531" y="252679"/>
                  </a:lnTo>
                  <a:lnTo>
                    <a:pt x="1887550" y="246202"/>
                  </a:lnTo>
                  <a:lnTo>
                    <a:pt x="1845386" y="226441"/>
                  </a:lnTo>
                  <a:lnTo>
                    <a:pt x="1827695" y="224599"/>
                  </a:lnTo>
                  <a:lnTo>
                    <a:pt x="1808607" y="225425"/>
                  </a:lnTo>
                  <a:lnTo>
                    <a:pt x="1814703" y="195834"/>
                  </a:lnTo>
                  <a:lnTo>
                    <a:pt x="1873504" y="180721"/>
                  </a:lnTo>
                  <a:lnTo>
                    <a:pt x="1878457" y="153289"/>
                  </a:lnTo>
                  <a:lnTo>
                    <a:pt x="1808353" y="171323"/>
                  </a:lnTo>
                  <a:lnTo>
                    <a:pt x="1790446" y="256921"/>
                  </a:lnTo>
                  <a:lnTo>
                    <a:pt x="1803514" y="254482"/>
                  </a:lnTo>
                  <a:lnTo>
                    <a:pt x="1815338" y="253047"/>
                  </a:lnTo>
                  <a:lnTo>
                    <a:pt x="1855724" y="258902"/>
                  </a:lnTo>
                  <a:lnTo>
                    <a:pt x="1889721" y="290614"/>
                  </a:lnTo>
                  <a:lnTo>
                    <a:pt x="1894154" y="308216"/>
                  </a:lnTo>
                  <a:lnTo>
                    <a:pt x="1893849" y="316928"/>
                  </a:lnTo>
                  <a:lnTo>
                    <a:pt x="1869567" y="350977"/>
                  </a:lnTo>
                  <a:lnTo>
                    <a:pt x="1854200" y="355727"/>
                  </a:lnTo>
                  <a:lnTo>
                    <a:pt x="1846199" y="355219"/>
                  </a:lnTo>
                  <a:lnTo>
                    <a:pt x="1832483" y="350012"/>
                  </a:lnTo>
                  <a:lnTo>
                    <a:pt x="1828673" y="348869"/>
                  </a:lnTo>
                  <a:lnTo>
                    <a:pt x="1824609" y="348361"/>
                  </a:lnTo>
                  <a:lnTo>
                    <a:pt x="1822323" y="348488"/>
                  </a:lnTo>
                  <a:lnTo>
                    <a:pt x="1819783" y="349123"/>
                  </a:lnTo>
                  <a:lnTo>
                    <a:pt x="1816481" y="350012"/>
                  </a:lnTo>
                  <a:lnTo>
                    <a:pt x="1813941" y="351790"/>
                  </a:lnTo>
                  <a:lnTo>
                    <a:pt x="1812290" y="354330"/>
                  </a:lnTo>
                  <a:lnTo>
                    <a:pt x="1810512" y="356997"/>
                  </a:lnTo>
                  <a:lnTo>
                    <a:pt x="1833714" y="375335"/>
                  </a:lnTo>
                  <a:lnTo>
                    <a:pt x="1840979" y="374637"/>
                  </a:lnTo>
                  <a:lnTo>
                    <a:pt x="1881251" y="356235"/>
                  </a:lnTo>
                  <a:lnTo>
                    <a:pt x="1881797" y="355727"/>
                  </a:lnTo>
                  <a:lnTo>
                    <a:pt x="1886178" y="351688"/>
                  </a:lnTo>
                  <a:lnTo>
                    <a:pt x="1906917" y="316674"/>
                  </a:lnTo>
                  <a:lnTo>
                    <a:pt x="1909673" y="302107"/>
                  </a:lnTo>
                  <a:lnTo>
                    <a:pt x="1909813" y="294576"/>
                  </a:lnTo>
                  <a:close/>
                </a:path>
                <a:path w="3883025" h="1089660">
                  <a:moveTo>
                    <a:pt x="2008632" y="340487"/>
                  </a:moveTo>
                  <a:lnTo>
                    <a:pt x="2008517" y="336296"/>
                  </a:lnTo>
                  <a:lnTo>
                    <a:pt x="2007831" y="332105"/>
                  </a:lnTo>
                  <a:lnTo>
                    <a:pt x="2007489" y="329946"/>
                  </a:lnTo>
                  <a:lnTo>
                    <a:pt x="1981581" y="304292"/>
                  </a:lnTo>
                  <a:lnTo>
                    <a:pt x="1975231" y="305943"/>
                  </a:lnTo>
                  <a:lnTo>
                    <a:pt x="1970151" y="307340"/>
                  </a:lnTo>
                  <a:lnTo>
                    <a:pt x="1966087" y="310134"/>
                  </a:lnTo>
                  <a:lnTo>
                    <a:pt x="1963420" y="314452"/>
                  </a:lnTo>
                  <a:lnTo>
                    <a:pt x="1960626" y="318770"/>
                  </a:lnTo>
                  <a:lnTo>
                    <a:pt x="1959864" y="323215"/>
                  </a:lnTo>
                  <a:lnTo>
                    <a:pt x="1961134" y="327914"/>
                  </a:lnTo>
                  <a:lnTo>
                    <a:pt x="1962404" y="332867"/>
                  </a:lnTo>
                  <a:lnTo>
                    <a:pt x="1964817" y="336296"/>
                  </a:lnTo>
                  <a:lnTo>
                    <a:pt x="1968246" y="338328"/>
                  </a:lnTo>
                  <a:lnTo>
                    <a:pt x="1971802" y="340487"/>
                  </a:lnTo>
                  <a:lnTo>
                    <a:pt x="1975866" y="340868"/>
                  </a:lnTo>
                  <a:lnTo>
                    <a:pt x="1980565" y="339598"/>
                  </a:lnTo>
                  <a:lnTo>
                    <a:pt x="1982470" y="339217"/>
                  </a:lnTo>
                  <a:lnTo>
                    <a:pt x="1984248" y="338201"/>
                  </a:lnTo>
                  <a:lnTo>
                    <a:pt x="1985772" y="336931"/>
                  </a:lnTo>
                  <a:lnTo>
                    <a:pt x="1988820" y="334137"/>
                  </a:lnTo>
                  <a:lnTo>
                    <a:pt x="1990852" y="332613"/>
                  </a:lnTo>
                  <a:lnTo>
                    <a:pt x="1991868" y="332232"/>
                  </a:lnTo>
                  <a:lnTo>
                    <a:pt x="1992630" y="332105"/>
                  </a:lnTo>
                  <a:lnTo>
                    <a:pt x="1993392" y="332359"/>
                  </a:lnTo>
                  <a:lnTo>
                    <a:pt x="1995424" y="334137"/>
                  </a:lnTo>
                  <a:lnTo>
                    <a:pt x="1996313" y="335534"/>
                  </a:lnTo>
                  <a:lnTo>
                    <a:pt x="1996719" y="337426"/>
                  </a:lnTo>
                  <a:lnTo>
                    <a:pt x="1998726" y="345059"/>
                  </a:lnTo>
                  <a:lnTo>
                    <a:pt x="1975104" y="382397"/>
                  </a:lnTo>
                  <a:lnTo>
                    <a:pt x="1976755" y="388747"/>
                  </a:lnTo>
                  <a:lnTo>
                    <a:pt x="2004187" y="360172"/>
                  </a:lnTo>
                  <a:lnTo>
                    <a:pt x="2008530" y="345059"/>
                  </a:lnTo>
                  <a:lnTo>
                    <a:pt x="2008632" y="340487"/>
                  </a:lnTo>
                  <a:close/>
                </a:path>
                <a:path w="3883025" h="1089660">
                  <a:moveTo>
                    <a:pt x="2009076" y="855687"/>
                  </a:moveTo>
                  <a:lnTo>
                    <a:pt x="1992503" y="821004"/>
                  </a:lnTo>
                  <a:lnTo>
                    <a:pt x="1992503" y="871093"/>
                  </a:lnTo>
                  <a:lnTo>
                    <a:pt x="1991106" y="878967"/>
                  </a:lnTo>
                  <a:lnTo>
                    <a:pt x="1956079" y="902919"/>
                  </a:lnTo>
                  <a:lnTo>
                    <a:pt x="1948713" y="902563"/>
                  </a:lnTo>
                  <a:lnTo>
                    <a:pt x="1917192" y="869950"/>
                  </a:lnTo>
                  <a:lnTo>
                    <a:pt x="1915172" y="856272"/>
                  </a:lnTo>
                  <a:lnTo>
                    <a:pt x="1915350" y="849490"/>
                  </a:lnTo>
                  <a:lnTo>
                    <a:pt x="1928368" y="816229"/>
                  </a:lnTo>
                  <a:lnTo>
                    <a:pt x="1945652" y="824280"/>
                  </a:lnTo>
                  <a:lnTo>
                    <a:pt x="1980057" y="845566"/>
                  </a:lnTo>
                  <a:lnTo>
                    <a:pt x="1992503" y="871093"/>
                  </a:lnTo>
                  <a:lnTo>
                    <a:pt x="1992503" y="821004"/>
                  </a:lnTo>
                  <a:lnTo>
                    <a:pt x="1988566" y="817372"/>
                  </a:lnTo>
                  <a:lnTo>
                    <a:pt x="1986953" y="816229"/>
                  </a:lnTo>
                  <a:lnTo>
                    <a:pt x="1981796" y="812546"/>
                  </a:lnTo>
                  <a:lnTo>
                    <a:pt x="1972652" y="807262"/>
                  </a:lnTo>
                  <a:lnTo>
                    <a:pt x="1961057" y="801471"/>
                  </a:lnTo>
                  <a:lnTo>
                    <a:pt x="1947037" y="795147"/>
                  </a:lnTo>
                  <a:lnTo>
                    <a:pt x="1950593" y="791210"/>
                  </a:lnTo>
                  <a:lnTo>
                    <a:pt x="1972564" y="759968"/>
                  </a:lnTo>
                  <a:lnTo>
                    <a:pt x="1976501" y="742950"/>
                  </a:lnTo>
                  <a:lnTo>
                    <a:pt x="1974596" y="735584"/>
                  </a:lnTo>
                  <a:lnTo>
                    <a:pt x="1971636" y="727849"/>
                  </a:lnTo>
                  <a:lnTo>
                    <a:pt x="1966988" y="721017"/>
                  </a:lnTo>
                  <a:lnTo>
                    <a:pt x="1960638" y="715086"/>
                  </a:lnTo>
                  <a:lnTo>
                    <a:pt x="1959114" y="714133"/>
                  </a:lnTo>
                  <a:lnTo>
                    <a:pt x="1955927" y="712139"/>
                  </a:lnTo>
                  <a:lnTo>
                    <a:pt x="1955927" y="754253"/>
                  </a:lnTo>
                  <a:lnTo>
                    <a:pt x="1954403" y="761111"/>
                  </a:lnTo>
                  <a:lnTo>
                    <a:pt x="1952561" y="766787"/>
                  </a:lnTo>
                  <a:lnTo>
                    <a:pt x="1949361" y="773684"/>
                  </a:lnTo>
                  <a:lnTo>
                    <a:pt x="1944801" y="781837"/>
                  </a:lnTo>
                  <a:lnTo>
                    <a:pt x="1938909" y="791210"/>
                  </a:lnTo>
                  <a:lnTo>
                    <a:pt x="1910207" y="777748"/>
                  </a:lnTo>
                  <a:lnTo>
                    <a:pt x="1887982" y="752348"/>
                  </a:lnTo>
                  <a:lnTo>
                    <a:pt x="1885950" y="744728"/>
                  </a:lnTo>
                  <a:lnTo>
                    <a:pt x="1913763" y="715391"/>
                  </a:lnTo>
                  <a:lnTo>
                    <a:pt x="1920849" y="714133"/>
                  </a:lnTo>
                  <a:lnTo>
                    <a:pt x="1927453" y="714146"/>
                  </a:lnTo>
                  <a:lnTo>
                    <a:pt x="1955673" y="747014"/>
                  </a:lnTo>
                  <a:lnTo>
                    <a:pt x="1955927" y="754253"/>
                  </a:lnTo>
                  <a:lnTo>
                    <a:pt x="1955927" y="712139"/>
                  </a:lnTo>
                  <a:lnTo>
                    <a:pt x="1952625" y="710057"/>
                  </a:lnTo>
                  <a:lnTo>
                    <a:pt x="1943404" y="706462"/>
                  </a:lnTo>
                  <a:lnTo>
                    <a:pt x="1933460" y="704786"/>
                  </a:lnTo>
                  <a:lnTo>
                    <a:pt x="1922780" y="705027"/>
                  </a:lnTo>
                  <a:lnTo>
                    <a:pt x="1882216" y="722820"/>
                  </a:lnTo>
                  <a:lnTo>
                    <a:pt x="1868106" y="758037"/>
                  </a:lnTo>
                  <a:lnTo>
                    <a:pt x="1869567" y="767461"/>
                  </a:lnTo>
                  <a:lnTo>
                    <a:pt x="1896694" y="800265"/>
                  </a:lnTo>
                  <a:lnTo>
                    <a:pt x="1920240" y="812546"/>
                  </a:lnTo>
                  <a:lnTo>
                    <a:pt x="1912302" y="822655"/>
                  </a:lnTo>
                  <a:lnTo>
                    <a:pt x="1894166" y="862939"/>
                  </a:lnTo>
                  <a:lnTo>
                    <a:pt x="1894217" y="869950"/>
                  </a:lnTo>
                  <a:lnTo>
                    <a:pt x="1915541" y="903732"/>
                  </a:lnTo>
                  <a:lnTo>
                    <a:pt x="1950008" y="912342"/>
                  </a:lnTo>
                  <a:lnTo>
                    <a:pt x="1963420" y="910082"/>
                  </a:lnTo>
                  <a:lnTo>
                    <a:pt x="1975345" y="906018"/>
                  </a:lnTo>
                  <a:lnTo>
                    <a:pt x="1981034" y="902919"/>
                  </a:lnTo>
                  <a:lnTo>
                    <a:pt x="1985581" y="900455"/>
                  </a:lnTo>
                  <a:lnTo>
                    <a:pt x="1994090" y="893394"/>
                  </a:lnTo>
                  <a:lnTo>
                    <a:pt x="2000885" y="884809"/>
                  </a:lnTo>
                  <a:lnTo>
                    <a:pt x="2005787" y="875360"/>
                  </a:lnTo>
                  <a:lnTo>
                    <a:pt x="2008517" y="865657"/>
                  </a:lnTo>
                  <a:lnTo>
                    <a:pt x="2009076" y="855687"/>
                  </a:lnTo>
                  <a:close/>
                </a:path>
                <a:path w="3883025" h="1089660">
                  <a:moveTo>
                    <a:pt x="2096731" y="888873"/>
                  </a:moveTo>
                  <a:lnTo>
                    <a:pt x="2076196" y="849503"/>
                  </a:lnTo>
                  <a:lnTo>
                    <a:pt x="2069846" y="848233"/>
                  </a:lnTo>
                  <a:lnTo>
                    <a:pt x="2063496" y="849757"/>
                  </a:lnTo>
                  <a:lnTo>
                    <a:pt x="2058289" y="851154"/>
                  </a:lnTo>
                  <a:lnTo>
                    <a:pt x="2054352" y="853948"/>
                  </a:lnTo>
                  <a:lnTo>
                    <a:pt x="2051685" y="858266"/>
                  </a:lnTo>
                  <a:lnTo>
                    <a:pt x="2048891" y="862584"/>
                  </a:lnTo>
                  <a:lnTo>
                    <a:pt x="2048129" y="867029"/>
                  </a:lnTo>
                  <a:lnTo>
                    <a:pt x="2049399" y="871728"/>
                  </a:lnTo>
                  <a:lnTo>
                    <a:pt x="2050669" y="876681"/>
                  </a:lnTo>
                  <a:lnTo>
                    <a:pt x="2052955" y="880110"/>
                  </a:lnTo>
                  <a:lnTo>
                    <a:pt x="2056511" y="882269"/>
                  </a:lnTo>
                  <a:lnTo>
                    <a:pt x="2060067" y="884301"/>
                  </a:lnTo>
                  <a:lnTo>
                    <a:pt x="2064131" y="884682"/>
                  </a:lnTo>
                  <a:lnTo>
                    <a:pt x="2068830" y="883539"/>
                  </a:lnTo>
                  <a:lnTo>
                    <a:pt x="2070735" y="883031"/>
                  </a:lnTo>
                  <a:lnTo>
                    <a:pt x="2072513" y="882142"/>
                  </a:lnTo>
                  <a:lnTo>
                    <a:pt x="2073910" y="880745"/>
                  </a:lnTo>
                  <a:lnTo>
                    <a:pt x="2076958" y="877951"/>
                  </a:lnTo>
                  <a:lnTo>
                    <a:pt x="2079117" y="876427"/>
                  </a:lnTo>
                  <a:lnTo>
                    <a:pt x="2080133" y="876173"/>
                  </a:lnTo>
                  <a:lnTo>
                    <a:pt x="2080768" y="875919"/>
                  </a:lnTo>
                  <a:lnTo>
                    <a:pt x="2086991" y="888873"/>
                  </a:lnTo>
                  <a:lnTo>
                    <a:pt x="2086102" y="896874"/>
                  </a:lnTo>
                  <a:lnTo>
                    <a:pt x="2063369" y="926211"/>
                  </a:lnTo>
                  <a:lnTo>
                    <a:pt x="2065020" y="932561"/>
                  </a:lnTo>
                  <a:lnTo>
                    <a:pt x="2092452" y="904113"/>
                  </a:lnTo>
                  <a:lnTo>
                    <a:pt x="2095284" y="896429"/>
                  </a:lnTo>
                  <a:lnTo>
                    <a:pt x="2096731" y="888873"/>
                  </a:lnTo>
                  <a:close/>
                </a:path>
                <a:path w="3883025" h="1089660">
                  <a:moveTo>
                    <a:pt x="2130450" y="203682"/>
                  </a:moveTo>
                  <a:lnTo>
                    <a:pt x="2120569" y="154152"/>
                  </a:lnTo>
                  <a:lnTo>
                    <a:pt x="2102104" y="126288"/>
                  </a:lnTo>
                  <a:lnTo>
                    <a:pt x="2102104" y="201168"/>
                  </a:lnTo>
                  <a:lnTo>
                    <a:pt x="2098548" y="206248"/>
                  </a:lnTo>
                  <a:lnTo>
                    <a:pt x="2093976" y="210566"/>
                  </a:lnTo>
                  <a:lnTo>
                    <a:pt x="2087206" y="215049"/>
                  </a:lnTo>
                  <a:lnTo>
                    <a:pt x="2082927" y="217932"/>
                  </a:lnTo>
                  <a:lnTo>
                    <a:pt x="2077974" y="220345"/>
                  </a:lnTo>
                  <a:lnTo>
                    <a:pt x="2073529" y="221488"/>
                  </a:lnTo>
                  <a:lnTo>
                    <a:pt x="2066734" y="222440"/>
                  </a:lnTo>
                  <a:lnTo>
                    <a:pt x="2060092" y="221678"/>
                  </a:lnTo>
                  <a:lnTo>
                    <a:pt x="2026716" y="184962"/>
                  </a:lnTo>
                  <a:lnTo>
                    <a:pt x="2019452" y="150215"/>
                  </a:lnTo>
                  <a:lnTo>
                    <a:pt x="2020430" y="141566"/>
                  </a:lnTo>
                  <a:lnTo>
                    <a:pt x="2049907" y="114808"/>
                  </a:lnTo>
                  <a:lnTo>
                    <a:pt x="2057273" y="115951"/>
                  </a:lnTo>
                  <a:lnTo>
                    <a:pt x="2088591" y="149059"/>
                  </a:lnTo>
                  <a:lnTo>
                    <a:pt x="2100973" y="192278"/>
                  </a:lnTo>
                  <a:lnTo>
                    <a:pt x="2102104" y="201168"/>
                  </a:lnTo>
                  <a:lnTo>
                    <a:pt x="2102104" y="126288"/>
                  </a:lnTo>
                  <a:lnTo>
                    <a:pt x="2066899" y="105689"/>
                  </a:lnTo>
                  <a:lnTo>
                    <a:pt x="2055202" y="104724"/>
                  </a:lnTo>
                  <a:lnTo>
                    <a:pt x="2043303" y="106426"/>
                  </a:lnTo>
                  <a:lnTo>
                    <a:pt x="2010079" y="129628"/>
                  </a:lnTo>
                  <a:lnTo>
                    <a:pt x="1997786" y="167043"/>
                  </a:lnTo>
                  <a:lnTo>
                    <a:pt x="1998052" y="179539"/>
                  </a:lnTo>
                  <a:lnTo>
                    <a:pt x="2017356" y="223786"/>
                  </a:lnTo>
                  <a:lnTo>
                    <a:pt x="2055202" y="239191"/>
                  </a:lnTo>
                  <a:lnTo>
                    <a:pt x="2065401" y="237617"/>
                  </a:lnTo>
                  <a:lnTo>
                    <a:pt x="2102612" y="212471"/>
                  </a:lnTo>
                  <a:lnTo>
                    <a:pt x="2102243" y="225717"/>
                  </a:lnTo>
                  <a:lnTo>
                    <a:pt x="2093468" y="264160"/>
                  </a:lnTo>
                  <a:lnTo>
                    <a:pt x="2069973" y="301625"/>
                  </a:lnTo>
                  <a:lnTo>
                    <a:pt x="2037334" y="319405"/>
                  </a:lnTo>
                  <a:lnTo>
                    <a:pt x="2038604" y="324739"/>
                  </a:lnTo>
                  <a:lnTo>
                    <a:pt x="2083333" y="304025"/>
                  </a:lnTo>
                  <a:lnTo>
                    <a:pt x="2113483" y="266738"/>
                  </a:lnTo>
                  <a:lnTo>
                    <a:pt x="2129282" y="219849"/>
                  </a:lnTo>
                  <a:lnTo>
                    <a:pt x="2129815" y="212471"/>
                  </a:lnTo>
                  <a:lnTo>
                    <a:pt x="2130450" y="203682"/>
                  </a:lnTo>
                  <a:close/>
                </a:path>
                <a:path w="3883025" h="1089660">
                  <a:moveTo>
                    <a:pt x="2221865" y="839724"/>
                  </a:moveTo>
                  <a:lnTo>
                    <a:pt x="2221192" y="837184"/>
                  </a:lnTo>
                  <a:lnTo>
                    <a:pt x="2220468" y="834390"/>
                  </a:lnTo>
                  <a:lnTo>
                    <a:pt x="2211578" y="836549"/>
                  </a:lnTo>
                  <a:lnTo>
                    <a:pt x="2205482" y="837184"/>
                  </a:lnTo>
                  <a:lnTo>
                    <a:pt x="2202307" y="836549"/>
                  </a:lnTo>
                  <a:lnTo>
                    <a:pt x="2199005" y="835787"/>
                  </a:lnTo>
                  <a:lnTo>
                    <a:pt x="2188337" y="811657"/>
                  </a:lnTo>
                  <a:lnTo>
                    <a:pt x="2153945" y="678307"/>
                  </a:lnTo>
                  <a:lnTo>
                    <a:pt x="2145792" y="646684"/>
                  </a:lnTo>
                  <a:lnTo>
                    <a:pt x="2141093" y="647827"/>
                  </a:lnTo>
                  <a:lnTo>
                    <a:pt x="2099437" y="683260"/>
                  </a:lnTo>
                  <a:lnTo>
                    <a:pt x="2102739" y="687197"/>
                  </a:lnTo>
                  <a:lnTo>
                    <a:pt x="2108327" y="682625"/>
                  </a:lnTo>
                  <a:lnTo>
                    <a:pt x="2112899" y="679831"/>
                  </a:lnTo>
                  <a:lnTo>
                    <a:pt x="2118995" y="678307"/>
                  </a:lnTo>
                  <a:lnTo>
                    <a:pt x="2121281" y="678434"/>
                  </a:lnTo>
                  <a:lnTo>
                    <a:pt x="2125599" y="680466"/>
                  </a:lnTo>
                  <a:lnTo>
                    <a:pt x="2164588" y="817753"/>
                  </a:lnTo>
                  <a:lnTo>
                    <a:pt x="2168804" y="837184"/>
                  </a:lnTo>
                  <a:lnTo>
                    <a:pt x="2167890" y="841883"/>
                  </a:lnTo>
                  <a:lnTo>
                    <a:pt x="2166493" y="844296"/>
                  </a:lnTo>
                  <a:lnTo>
                    <a:pt x="2164207" y="846328"/>
                  </a:lnTo>
                  <a:lnTo>
                    <a:pt x="2161921" y="848487"/>
                  </a:lnTo>
                  <a:lnTo>
                    <a:pt x="2156079" y="850773"/>
                  </a:lnTo>
                  <a:lnTo>
                    <a:pt x="2146935" y="853313"/>
                  </a:lnTo>
                  <a:lnTo>
                    <a:pt x="2148332" y="858647"/>
                  </a:lnTo>
                  <a:lnTo>
                    <a:pt x="2221865" y="839724"/>
                  </a:lnTo>
                  <a:close/>
                </a:path>
                <a:path w="3883025" h="1089660">
                  <a:moveTo>
                    <a:pt x="2258949" y="326136"/>
                  </a:moveTo>
                  <a:lnTo>
                    <a:pt x="2196655" y="84582"/>
                  </a:lnTo>
                  <a:lnTo>
                    <a:pt x="2192274" y="67564"/>
                  </a:lnTo>
                  <a:lnTo>
                    <a:pt x="2128901" y="83947"/>
                  </a:lnTo>
                  <a:lnTo>
                    <a:pt x="2131822" y="95377"/>
                  </a:lnTo>
                  <a:lnTo>
                    <a:pt x="2173605" y="84582"/>
                  </a:lnTo>
                  <a:lnTo>
                    <a:pt x="2234438" y="320294"/>
                  </a:lnTo>
                  <a:lnTo>
                    <a:pt x="2192655" y="331089"/>
                  </a:lnTo>
                  <a:lnTo>
                    <a:pt x="2195576" y="342519"/>
                  </a:lnTo>
                  <a:lnTo>
                    <a:pt x="2258949" y="326136"/>
                  </a:lnTo>
                  <a:close/>
                </a:path>
                <a:path w="3883025" h="1089660">
                  <a:moveTo>
                    <a:pt x="2383536" y="757936"/>
                  </a:moveTo>
                  <a:lnTo>
                    <a:pt x="2378202" y="759333"/>
                  </a:lnTo>
                  <a:lnTo>
                    <a:pt x="2376805" y="764286"/>
                  </a:lnTo>
                  <a:lnTo>
                    <a:pt x="2374773" y="768350"/>
                  </a:lnTo>
                  <a:lnTo>
                    <a:pt x="2289302" y="799211"/>
                  </a:lnTo>
                  <a:lnTo>
                    <a:pt x="2293912" y="791616"/>
                  </a:lnTo>
                  <a:lnTo>
                    <a:pt x="2300897" y="779272"/>
                  </a:lnTo>
                  <a:lnTo>
                    <a:pt x="2321941" y="740283"/>
                  </a:lnTo>
                  <a:lnTo>
                    <a:pt x="2340686" y="695426"/>
                  </a:lnTo>
                  <a:lnTo>
                    <a:pt x="2345093" y="665632"/>
                  </a:lnTo>
                  <a:lnTo>
                    <a:pt x="2344547" y="658761"/>
                  </a:lnTo>
                  <a:lnTo>
                    <a:pt x="2344458" y="657898"/>
                  </a:lnTo>
                  <a:lnTo>
                    <a:pt x="2343023" y="650494"/>
                  </a:lnTo>
                  <a:lnTo>
                    <a:pt x="2339441" y="640715"/>
                  </a:lnTo>
                  <a:lnTo>
                    <a:pt x="2336711" y="636358"/>
                  </a:lnTo>
                  <a:lnTo>
                    <a:pt x="2334069" y="632129"/>
                  </a:lnTo>
                  <a:lnTo>
                    <a:pt x="2296985" y="611746"/>
                  </a:lnTo>
                  <a:lnTo>
                    <a:pt x="2285835" y="611568"/>
                  </a:lnTo>
                  <a:lnTo>
                    <a:pt x="2274189" y="613537"/>
                  </a:lnTo>
                  <a:lnTo>
                    <a:pt x="2240661" y="637413"/>
                  </a:lnTo>
                  <a:lnTo>
                    <a:pt x="2231936" y="669925"/>
                  </a:lnTo>
                  <a:lnTo>
                    <a:pt x="2232660" y="683133"/>
                  </a:lnTo>
                  <a:lnTo>
                    <a:pt x="2237994" y="681736"/>
                  </a:lnTo>
                  <a:lnTo>
                    <a:pt x="2239137" y="673290"/>
                  </a:lnTo>
                  <a:lnTo>
                    <a:pt x="2241258" y="665632"/>
                  </a:lnTo>
                  <a:lnTo>
                    <a:pt x="2272284" y="637540"/>
                  </a:lnTo>
                  <a:lnTo>
                    <a:pt x="2280094" y="636358"/>
                  </a:lnTo>
                  <a:lnTo>
                    <a:pt x="2287727" y="636778"/>
                  </a:lnTo>
                  <a:lnTo>
                    <a:pt x="2318804" y="661454"/>
                  </a:lnTo>
                  <a:lnTo>
                    <a:pt x="2323731" y="682942"/>
                  </a:lnTo>
                  <a:lnTo>
                    <a:pt x="2323236" y="697039"/>
                  </a:lnTo>
                  <a:lnTo>
                    <a:pt x="2306764" y="748144"/>
                  </a:lnTo>
                  <a:lnTo>
                    <a:pt x="2280716" y="795286"/>
                  </a:lnTo>
                  <a:lnTo>
                    <a:pt x="2262886" y="823468"/>
                  </a:lnTo>
                  <a:lnTo>
                    <a:pt x="2264156" y="828802"/>
                  </a:lnTo>
                  <a:lnTo>
                    <a:pt x="2378976" y="799211"/>
                  </a:lnTo>
                  <a:lnTo>
                    <a:pt x="2379472" y="799084"/>
                  </a:lnTo>
                  <a:lnTo>
                    <a:pt x="2383536" y="757936"/>
                  </a:lnTo>
                  <a:close/>
                </a:path>
                <a:path w="3883025" h="1089660">
                  <a:moveTo>
                    <a:pt x="2494788" y="831977"/>
                  </a:moveTo>
                  <a:lnTo>
                    <a:pt x="2432456" y="590296"/>
                  </a:lnTo>
                  <a:lnTo>
                    <a:pt x="2428113" y="573405"/>
                  </a:lnTo>
                  <a:lnTo>
                    <a:pt x="2364740" y="589788"/>
                  </a:lnTo>
                  <a:lnTo>
                    <a:pt x="2367661" y="601091"/>
                  </a:lnTo>
                  <a:lnTo>
                    <a:pt x="2409444" y="590296"/>
                  </a:lnTo>
                  <a:lnTo>
                    <a:pt x="2470277" y="826135"/>
                  </a:lnTo>
                  <a:lnTo>
                    <a:pt x="2428494" y="836930"/>
                  </a:lnTo>
                  <a:lnTo>
                    <a:pt x="2431415" y="848233"/>
                  </a:lnTo>
                  <a:lnTo>
                    <a:pt x="2494788" y="831977"/>
                  </a:lnTo>
                  <a:close/>
                </a:path>
                <a:path w="3883025" h="1089660">
                  <a:moveTo>
                    <a:pt x="3883025" y="16510"/>
                  </a:moveTo>
                  <a:lnTo>
                    <a:pt x="3799459" y="0"/>
                  </a:lnTo>
                  <a:lnTo>
                    <a:pt x="3807853" y="30568"/>
                  </a:lnTo>
                  <a:lnTo>
                    <a:pt x="0" y="1077214"/>
                  </a:lnTo>
                  <a:lnTo>
                    <a:pt x="3302" y="1089406"/>
                  </a:lnTo>
                  <a:lnTo>
                    <a:pt x="3811244" y="42887"/>
                  </a:lnTo>
                  <a:lnTo>
                    <a:pt x="3819652" y="73406"/>
                  </a:lnTo>
                  <a:lnTo>
                    <a:pt x="3871137" y="27178"/>
                  </a:lnTo>
                  <a:lnTo>
                    <a:pt x="3883025" y="165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70659" y="2295144"/>
              <a:ext cx="2018664" cy="1718310"/>
            </a:xfrm>
            <a:custGeom>
              <a:avLst/>
              <a:gdLst/>
              <a:ahLst/>
              <a:cxnLst/>
              <a:rect l="l" t="t" r="r" b="b"/>
              <a:pathLst>
                <a:path w="2018664" h="1718310">
                  <a:moveTo>
                    <a:pt x="1184148" y="0"/>
                  </a:moveTo>
                  <a:lnTo>
                    <a:pt x="0" y="0"/>
                  </a:lnTo>
                  <a:lnTo>
                    <a:pt x="0" y="681227"/>
                  </a:lnTo>
                  <a:lnTo>
                    <a:pt x="690753" y="681227"/>
                  </a:lnTo>
                  <a:lnTo>
                    <a:pt x="2018664" y="1717928"/>
                  </a:lnTo>
                  <a:lnTo>
                    <a:pt x="986790" y="681227"/>
                  </a:lnTo>
                  <a:lnTo>
                    <a:pt x="1184148" y="681227"/>
                  </a:lnTo>
                  <a:lnTo>
                    <a:pt x="11841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70659" y="2295144"/>
              <a:ext cx="2018664" cy="1718310"/>
            </a:xfrm>
            <a:custGeom>
              <a:avLst/>
              <a:gdLst/>
              <a:ahLst/>
              <a:cxnLst/>
              <a:rect l="l" t="t" r="r" b="b"/>
              <a:pathLst>
                <a:path w="2018664" h="1718310">
                  <a:moveTo>
                    <a:pt x="0" y="0"/>
                  </a:moveTo>
                  <a:lnTo>
                    <a:pt x="690753" y="0"/>
                  </a:lnTo>
                  <a:lnTo>
                    <a:pt x="986790" y="0"/>
                  </a:lnTo>
                  <a:lnTo>
                    <a:pt x="1184148" y="0"/>
                  </a:lnTo>
                  <a:lnTo>
                    <a:pt x="1184148" y="397382"/>
                  </a:lnTo>
                  <a:lnTo>
                    <a:pt x="1184148" y="567689"/>
                  </a:lnTo>
                  <a:lnTo>
                    <a:pt x="1184148" y="681227"/>
                  </a:lnTo>
                  <a:lnTo>
                    <a:pt x="986790" y="681227"/>
                  </a:lnTo>
                  <a:lnTo>
                    <a:pt x="2018664" y="1717928"/>
                  </a:lnTo>
                  <a:lnTo>
                    <a:pt x="690753" y="681227"/>
                  </a:lnTo>
                  <a:lnTo>
                    <a:pt x="0" y="681227"/>
                  </a:lnTo>
                  <a:lnTo>
                    <a:pt x="0" y="567689"/>
                  </a:lnTo>
                  <a:lnTo>
                    <a:pt x="0" y="397382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76883" y="1150619"/>
              <a:ext cx="3027045" cy="2791460"/>
            </a:xfrm>
            <a:custGeom>
              <a:avLst/>
              <a:gdLst/>
              <a:ahLst/>
              <a:cxnLst/>
              <a:rect l="l" t="t" r="r" b="b"/>
              <a:pathLst>
                <a:path w="3027045" h="2791460">
                  <a:moveTo>
                    <a:pt x="3026664" y="0"/>
                  </a:moveTo>
                  <a:lnTo>
                    <a:pt x="0" y="0"/>
                  </a:lnTo>
                  <a:lnTo>
                    <a:pt x="0" y="731519"/>
                  </a:lnTo>
                  <a:lnTo>
                    <a:pt x="1765553" y="731519"/>
                  </a:lnTo>
                  <a:lnTo>
                    <a:pt x="2901188" y="2791205"/>
                  </a:lnTo>
                  <a:lnTo>
                    <a:pt x="2522219" y="731519"/>
                  </a:lnTo>
                  <a:lnTo>
                    <a:pt x="3026664" y="731519"/>
                  </a:lnTo>
                  <a:lnTo>
                    <a:pt x="30266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76883" y="1150619"/>
              <a:ext cx="3027045" cy="2791460"/>
            </a:xfrm>
            <a:custGeom>
              <a:avLst/>
              <a:gdLst/>
              <a:ahLst/>
              <a:cxnLst/>
              <a:rect l="l" t="t" r="r" b="b"/>
              <a:pathLst>
                <a:path w="3027045" h="2791460">
                  <a:moveTo>
                    <a:pt x="0" y="0"/>
                  </a:moveTo>
                  <a:lnTo>
                    <a:pt x="1765553" y="0"/>
                  </a:lnTo>
                  <a:lnTo>
                    <a:pt x="2522219" y="0"/>
                  </a:lnTo>
                  <a:lnTo>
                    <a:pt x="3026664" y="0"/>
                  </a:lnTo>
                  <a:lnTo>
                    <a:pt x="3026664" y="426719"/>
                  </a:lnTo>
                  <a:lnTo>
                    <a:pt x="3026664" y="609600"/>
                  </a:lnTo>
                  <a:lnTo>
                    <a:pt x="3026664" y="731519"/>
                  </a:lnTo>
                  <a:lnTo>
                    <a:pt x="2522219" y="731519"/>
                  </a:lnTo>
                  <a:lnTo>
                    <a:pt x="2901188" y="2791205"/>
                  </a:lnTo>
                  <a:lnTo>
                    <a:pt x="1765553" y="731519"/>
                  </a:lnTo>
                  <a:lnTo>
                    <a:pt x="0" y="731519"/>
                  </a:lnTo>
                  <a:lnTo>
                    <a:pt x="0" y="609600"/>
                  </a:lnTo>
                  <a:lnTo>
                    <a:pt x="0" y="42671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33214" y="1927859"/>
              <a:ext cx="3808729" cy="1915795"/>
            </a:xfrm>
            <a:custGeom>
              <a:avLst/>
              <a:gdLst/>
              <a:ahLst/>
              <a:cxnLst/>
              <a:rect l="l" t="t" r="r" b="b"/>
              <a:pathLst>
                <a:path w="3808729" h="1915795">
                  <a:moveTo>
                    <a:pt x="3808349" y="0"/>
                  </a:moveTo>
                  <a:lnTo>
                    <a:pt x="274193" y="0"/>
                  </a:lnTo>
                  <a:lnTo>
                    <a:pt x="274193" y="697991"/>
                  </a:lnTo>
                  <a:lnTo>
                    <a:pt x="863219" y="697991"/>
                  </a:lnTo>
                  <a:lnTo>
                    <a:pt x="0" y="1915667"/>
                  </a:lnTo>
                  <a:lnTo>
                    <a:pt x="1746758" y="697991"/>
                  </a:lnTo>
                  <a:lnTo>
                    <a:pt x="3808349" y="697991"/>
                  </a:lnTo>
                  <a:lnTo>
                    <a:pt x="38083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33214" y="1927859"/>
              <a:ext cx="3808729" cy="1915795"/>
            </a:xfrm>
            <a:custGeom>
              <a:avLst/>
              <a:gdLst/>
              <a:ahLst/>
              <a:cxnLst/>
              <a:rect l="l" t="t" r="r" b="b"/>
              <a:pathLst>
                <a:path w="3808729" h="1915795">
                  <a:moveTo>
                    <a:pt x="274193" y="0"/>
                  </a:moveTo>
                  <a:lnTo>
                    <a:pt x="863219" y="0"/>
                  </a:lnTo>
                  <a:lnTo>
                    <a:pt x="1746758" y="0"/>
                  </a:lnTo>
                  <a:lnTo>
                    <a:pt x="3808349" y="0"/>
                  </a:lnTo>
                  <a:lnTo>
                    <a:pt x="3808349" y="407162"/>
                  </a:lnTo>
                  <a:lnTo>
                    <a:pt x="3808349" y="581660"/>
                  </a:lnTo>
                  <a:lnTo>
                    <a:pt x="3808349" y="697991"/>
                  </a:lnTo>
                  <a:lnTo>
                    <a:pt x="1746758" y="697991"/>
                  </a:lnTo>
                  <a:lnTo>
                    <a:pt x="0" y="1915667"/>
                  </a:lnTo>
                  <a:lnTo>
                    <a:pt x="863219" y="697991"/>
                  </a:lnTo>
                  <a:lnTo>
                    <a:pt x="274193" y="697991"/>
                  </a:lnTo>
                  <a:lnTo>
                    <a:pt x="274193" y="581660"/>
                  </a:lnTo>
                  <a:lnTo>
                    <a:pt x="274193" y="407162"/>
                  </a:lnTo>
                  <a:lnTo>
                    <a:pt x="274193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55928" y="1290904"/>
            <a:ext cx="6398895" cy="2772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earliest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start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marL="344297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EF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earliest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finish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</a:t>
            </a:r>
            <a:endParaRPr sz="2400">
              <a:latin typeface="Times New Roman"/>
              <a:cs typeface="Times New Roman"/>
            </a:endParaRPr>
          </a:p>
          <a:p>
            <a:pPr marL="505459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Times New Roman"/>
                <a:cs typeface="Times New Roman"/>
              </a:rPr>
              <a:t>Activity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50">
              <a:latin typeface="Times New Roman"/>
              <a:cs typeface="Times New Roman"/>
            </a:endParaRPr>
          </a:p>
          <a:p>
            <a:pPr marR="1190625" algn="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465002" y="4528375"/>
            <a:ext cx="4443095" cy="739140"/>
            <a:chOff x="4465002" y="4528375"/>
            <a:chExt cx="4443095" cy="739140"/>
          </a:xfrm>
        </p:grpSpPr>
        <p:sp>
          <p:nvSpPr>
            <p:cNvPr id="20" name="object 20"/>
            <p:cNvSpPr/>
            <p:nvPr/>
          </p:nvSpPr>
          <p:spPr>
            <a:xfrm>
              <a:off x="4469765" y="4533138"/>
              <a:ext cx="4433570" cy="729615"/>
            </a:xfrm>
            <a:custGeom>
              <a:avLst/>
              <a:gdLst/>
              <a:ahLst/>
              <a:cxnLst/>
              <a:rect l="l" t="t" r="r" b="b"/>
              <a:pathLst>
                <a:path w="4433570" h="729614">
                  <a:moveTo>
                    <a:pt x="0" y="0"/>
                  </a:moveTo>
                  <a:lnTo>
                    <a:pt x="1542414" y="328294"/>
                  </a:lnTo>
                  <a:lnTo>
                    <a:pt x="1542414" y="729234"/>
                  </a:lnTo>
                  <a:lnTo>
                    <a:pt x="4433443" y="729234"/>
                  </a:lnTo>
                  <a:lnTo>
                    <a:pt x="4433443" y="41910"/>
                  </a:lnTo>
                  <a:lnTo>
                    <a:pt x="1542414" y="41910"/>
                  </a:lnTo>
                  <a:lnTo>
                    <a:pt x="1542414" y="1564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69765" y="4533138"/>
              <a:ext cx="4433570" cy="729615"/>
            </a:xfrm>
            <a:custGeom>
              <a:avLst/>
              <a:gdLst/>
              <a:ahLst/>
              <a:cxnLst/>
              <a:rect l="l" t="t" r="r" b="b"/>
              <a:pathLst>
                <a:path w="4433570" h="729614">
                  <a:moveTo>
                    <a:pt x="1542414" y="41910"/>
                  </a:moveTo>
                  <a:lnTo>
                    <a:pt x="2024252" y="41910"/>
                  </a:lnTo>
                  <a:lnTo>
                    <a:pt x="2747010" y="41910"/>
                  </a:lnTo>
                  <a:lnTo>
                    <a:pt x="4433443" y="41910"/>
                  </a:lnTo>
                  <a:lnTo>
                    <a:pt x="4433443" y="156463"/>
                  </a:lnTo>
                  <a:lnTo>
                    <a:pt x="4433443" y="328294"/>
                  </a:lnTo>
                  <a:lnTo>
                    <a:pt x="4433443" y="729234"/>
                  </a:lnTo>
                  <a:lnTo>
                    <a:pt x="2747010" y="729234"/>
                  </a:lnTo>
                  <a:lnTo>
                    <a:pt x="2024252" y="729234"/>
                  </a:lnTo>
                  <a:lnTo>
                    <a:pt x="1542414" y="729234"/>
                  </a:lnTo>
                  <a:lnTo>
                    <a:pt x="1542414" y="328294"/>
                  </a:lnTo>
                  <a:lnTo>
                    <a:pt x="0" y="0"/>
                  </a:lnTo>
                  <a:lnTo>
                    <a:pt x="1542414" y="156463"/>
                  </a:lnTo>
                  <a:lnTo>
                    <a:pt x="1542414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91809" y="4715382"/>
            <a:ext cx="2732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LF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latest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finish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974401" y="4764468"/>
            <a:ext cx="3086735" cy="1412875"/>
            <a:chOff x="3974401" y="4764468"/>
            <a:chExt cx="3086735" cy="1412875"/>
          </a:xfrm>
        </p:grpSpPr>
        <p:sp>
          <p:nvSpPr>
            <p:cNvPr id="24" name="object 24"/>
            <p:cNvSpPr/>
            <p:nvPr/>
          </p:nvSpPr>
          <p:spPr>
            <a:xfrm>
              <a:off x="3979164" y="4769230"/>
              <a:ext cx="3077210" cy="1403350"/>
            </a:xfrm>
            <a:custGeom>
              <a:avLst/>
              <a:gdLst/>
              <a:ahLst/>
              <a:cxnLst/>
              <a:rect l="l" t="t" r="r" b="b"/>
              <a:pathLst>
                <a:path w="3077209" h="1403350">
                  <a:moveTo>
                    <a:pt x="61340" y="0"/>
                  </a:moveTo>
                  <a:lnTo>
                    <a:pt x="512825" y="708025"/>
                  </a:lnTo>
                  <a:lnTo>
                    <a:pt x="0" y="708025"/>
                  </a:lnTo>
                  <a:lnTo>
                    <a:pt x="0" y="1402969"/>
                  </a:lnTo>
                  <a:lnTo>
                    <a:pt x="3076956" y="1402969"/>
                  </a:lnTo>
                  <a:lnTo>
                    <a:pt x="3076956" y="708025"/>
                  </a:lnTo>
                  <a:lnTo>
                    <a:pt x="1282064" y="708025"/>
                  </a:lnTo>
                  <a:lnTo>
                    <a:pt x="61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79164" y="4769230"/>
              <a:ext cx="3077210" cy="1403350"/>
            </a:xfrm>
            <a:custGeom>
              <a:avLst/>
              <a:gdLst/>
              <a:ahLst/>
              <a:cxnLst/>
              <a:rect l="l" t="t" r="r" b="b"/>
              <a:pathLst>
                <a:path w="3077209" h="1403350">
                  <a:moveTo>
                    <a:pt x="0" y="708025"/>
                  </a:moveTo>
                  <a:lnTo>
                    <a:pt x="512825" y="708025"/>
                  </a:lnTo>
                  <a:lnTo>
                    <a:pt x="61340" y="0"/>
                  </a:lnTo>
                  <a:lnTo>
                    <a:pt x="1282064" y="708025"/>
                  </a:lnTo>
                  <a:lnTo>
                    <a:pt x="3076956" y="708025"/>
                  </a:lnTo>
                  <a:lnTo>
                    <a:pt x="3076956" y="823849"/>
                  </a:lnTo>
                  <a:lnTo>
                    <a:pt x="3076956" y="997585"/>
                  </a:lnTo>
                  <a:lnTo>
                    <a:pt x="3076956" y="1402969"/>
                  </a:lnTo>
                  <a:lnTo>
                    <a:pt x="1282064" y="1402969"/>
                  </a:lnTo>
                  <a:lnTo>
                    <a:pt x="512825" y="1402969"/>
                  </a:lnTo>
                  <a:lnTo>
                    <a:pt x="0" y="1402969"/>
                  </a:lnTo>
                  <a:lnTo>
                    <a:pt x="0" y="997585"/>
                  </a:lnTo>
                  <a:lnTo>
                    <a:pt x="0" y="823849"/>
                  </a:lnTo>
                  <a:lnTo>
                    <a:pt x="0" y="70802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058158" y="5618175"/>
            <a:ext cx="2560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LS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latest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start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63295" y="4800980"/>
            <a:ext cx="3394075" cy="1441450"/>
            <a:chOff x="463295" y="4800980"/>
            <a:chExt cx="3394075" cy="1441450"/>
          </a:xfrm>
        </p:grpSpPr>
        <p:sp>
          <p:nvSpPr>
            <p:cNvPr id="28" name="object 28"/>
            <p:cNvSpPr/>
            <p:nvPr/>
          </p:nvSpPr>
          <p:spPr>
            <a:xfrm>
              <a:off x="467867" y="4805552"/>
              <a:ext cx="3385185" cy="1432560"/>
            </a:xfrm>
            <a:custGeom>
              <a:avLst/>
              <a:gdLst/>
              <a:ahLst/>
              <a:cxnLst/>
              <a:rect l="l" t="t" r="r" b="b"/>
              <a:pathLst>
                <a:path w="3385185" h="1432560">
                  <a:moveTo>
                    <a:pt x="3162299" y="0"/>
                  </a:moveTo>
                  <a:lnTo>
                    <a:pt x="1974469" y="907923"/>
                  </a:lnTo>
                  <a:lnTo>
                    <a:pt x="0" y="907923"/>
                  </a:lnTo>
                  <a:lnTo>
                    <a:pt x="0" y="1432179"/>
                  </a:lnTo>
                  <a:lnTo>
                    <a:pt x="3384804" y="1432179"/>
                  </a:lnTo>
                  <a:lnTo>
                    <a:pt x="3384804" y="907923"/>
                  </a:lnTo>
                  <a:lnTo>
                    <a:pt x="2820670" y="907923"/>
                  </a:lnTo>
                  <a:lnTo>
                    <a:pt x="31622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7867" y="4805552"/>
              <a:ext cx="3385185" cy="1432560"/>
            </a:xfrm>
            <a:custGeom>
              <a:avLst/>
              <a:gdLst/>
              <a:ahLst/>
              <a:cxnLst/>
              <a:rect l="l" t="t" r="r" b="b"/>
              <a:pathLst>
                <a:path w="3385185" h="1432560">
                  <a:moveTo>
                    <a:pt x="0" y="907923"/>
                  </a:moveTo>
                  <a:lnTo>
                    <a:pt x="1974469" y="907923"/>
                  </a:lnTo>
                  <a:lnTo>
                    <a:pt x="3162299" y="0"/>
                  </a:lnTo>
                  <a:lnTo>
                    <a:pt x="2820670" y="907923"/>
                  </a:lnTo>
                  <a:lnTo>
                    <a:pt x="3384804" y="907923"/>
                  </a:lnTo>
                  <a:lnTo>
                    <a:pt x="3384804" y="995299"/>
                  </a:lnTo>
                  <a:lnTo>
                    <a:pt x="3384804" y="1126363"/>
                  </a:lnTo>
                  <a:lnTo>
                    <a:pt x="3384804" y="1432179"/>
                  </a:lnTo>
                  <a:lnTo>
                    <a:pt x="2820670" y="1432179"/>
                  </a:lnTo>
                  <a:lnTo>
                    <a:pt x="1974469" y="1432179"/>
                  </a:lnTo>
                  <a:lnTo>
                    <a:pt x="0" y="1432179"/>
                  </a:lnTo>
                  <a:lnTo>
                    <a:pt x="0" y="1126363"/>
                  </a:lnTo>
                  <a:lnTo>
                    <a:pt x="0" y="995299"/>
                  </a:lnTo>
                  <a:lnTo>
                    <a:pt x="0" y="90792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46303" y="5737656"/>
            <a:ext cx="3119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expected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activity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459" y="260604"/>
            <a:ext cx="8641080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Network</a:t>
            </a:r>
            <a:r>
              <a:rPr spc="-25" dirty="0"/>
              <a:t> </a:t>
            </a:r>
            <a:r>
              <a:rPr dirty="0"/>
              <a:t>with ES,</a:t>
            </a:r>
            <a:r>
              <a:rPr spc="-25" dirty="0"/>
              <a:t> </a:t>
            </a:r>
            <a:r>
              <a:rPr spc="-85" dirty="0"/>
              <a:t>EF,</a:t>
            </a:r>
            <a:r>
              <a:rPr spc="-5" dirty="0"/>
              <a:t> </a:t>
            </a:r>
            <a:r>
              <a:rPr dirty="0"/>
              <a:t>LS</a:t>
            </a:r>
            <a:r>
              <a:rPr spc="-1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LF</a:t>
            </a:r>
            <a:r>
              <a:rPr spc="-85" dirty="0"/>
              <a:t> </a:t>
            </a:r>
            <a:r>
              <a:rPr spc="-30" dirty="0"/>
              <a:t>Time</a:t>
            </a:r>
            <a:r>
              <a:rPr spc="-15" dirty="0"/>
              <a:t> </a:t>
            </a:r>
            <a:r>
              <a:rPr dirty="0"/>
              <a:t>(Problem</a:t>
            </a:r>
            <a:r>
              <a:rPr spc="-45" dirty="0"/>
              <a:t> </a:t>
            </a:r>
            <a:r>
              <a:rPr dirty="0"/>
              <a:t>1)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6361" y="2720149"/>
            <a:ext cx="390525" cy="390525"/>
            <a:chOff x="606361" y="2720149"/>
            <a:chExt cx="390525" cy="390525"/>
          </a:xfrm>
        </p:grpSpPr>
        <p:sp>
          <p:nvSpPr>
            <p:cNvPr id="5" name="object 5"/>
            <p:cNvSpPr/>
            <p:nvPr/>
          </p:nvSpPr>
          <p:spPr>
            <a:xfrm>
              <a:off x="611123" y="2724911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21" y="5034"/>
                  </a:lnTo>
                  <a:lnTo>
                    <a:pt x="106724" y="19372"/>
                  </a:lnTo>
                  <a:lnTo>
                    <a:pt x="71353" y="41867"/>
                  </a:lnTo>
                  <a:lnTo>
                    <a:pt x="41851" y="71374"/>
                  </a:lnTo>
                  <a:lnTo>
                    <a:pt x="19363" y="106746"/>
                  </a:lnTo>
                  <a:lnTo>
                    <a:pt x="5031" y="146837"/>
                  </a:lnTo>
                  <a:lnTo>
                    <a:pt x="0" y="190500"/>
                  </a:lnTo>
                  <a:lnTo>
                    <a:pt x="5031" y="234162"/>
                  </a:lnTo>
                  <a:lnTo>
                    <a:pt x="19363" y="274253"/>
                  </a:lnTo>
                  <a:lnTo>
                    <a:pt x="41851" y="309625"/>
                  </a:lnTo>
                  <a:lnTo>
                    <a:pt x="71353" y="339132"/>
                  </a:lnTo>
                  <a:lnTo>
                    <a:pt x="106724" y="361627"/>
                  </a:lnTo>
                  <a:lnTo>
                    <a:pt x="146821" y="375965"/>
                  </a:lnTo>
                  <a:lnTo>
                    <a:pt x="190500" y="381000"/>
                  </a:lnTo>
                  <a:lnTo>
                    <a:pt x="234178" y="375965"/>
                  </a:lnTo>
                  <a:lnTo>
                    <a:pt x="274275" y="361627"/>
                  </a:lnTo>
                  <a:lnTo>
                    <a:pt x="309646" y="339132"/>
                  </a:lnTo>
                  <a:lnTo>
                    <a:pt x="339148" y="309625"/>
                  </a:lnTo>
                  <a:lnTo>
                    <a:pt x="361636" y="274253"/>
                  </a:lnTo>
                  <a:lnTo>
                    <a:pt x="375968" y="234162"/>
                  </a:lnTo>
                  <a:lnTo>
                    <a:pt x="381000" y="190500"/>
                  </a:lnTo>
                  <a:lnTo>
                    <a:pt x="375968" y="146837"/>
                  </a:lnTo>
                  <a:lnTo>
                    <a:pt x="361636" y="106746"/>
                  </a:lnTo>
                  <a:lnTo>
                    <a:pt x="339148" y="71374"/>
                  </a:lnTo>
                  <a:lnTo>
                    <a:pt x="309646" y="41867"/>
                  </a:lnTo>
                  <a:lnTo>
                    <a:pt x="274275" y="19372"/>
                  </a:lnTo>
                  <a:lnTo>
                    <a:pt x="234178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123" y="2724911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1" y="146837"/>
                  </a:lnTo>
                  <a:lnTo>
                    <a:pt x="19363" y="106746"/>
                  </a:lnTo>
                  <a:lnTo>
                    <a:pt x="41851" y="71374"/>
                  </a:lnTo>
                  <a:lnTo>
                    <a:pt x="71353" y="41867"/>
                  </a:lnTo>
                  <a:lnTo>
                    <a:pt x="106724" y="19372"/>
                  </a:lnTo>
                  <a:lnTo>
                    <a:pt x="146821" y="5034"/>
                  </a:lnTo>
                  <a:lnTo>
                    <a:pt x="190500" y="0"/>
                  </a:lnTo>
                  <a:lnTo>
                    <a:pt x="234178" y="5034"/>
                  </a:lnTo>
                  <a:lnTo>
                    <a:pt x="274275" y="19372"/>
                  </a:lnTo>
                  <a:lnTo>
                    <a:pt x="309646" y="41867"/>
                  </a:lnTo>
                  <a:lnTo>
                    <a:pt x="339148" y="71374"/>
                  </a:lnTo>
                  <a:lnTo>
                    <a:pt x="361636" y="106746"/>
                  </a:lnTo>
                  <a:lnTo>
                    <a:pt x="375968" y="146837"/>
                  </a:lnTo>
                  <a:lnTo>
                    <a:pt x="381000" y="190500"/>
                  </a:lnTo>
                  <a:lnTo>
                    <a:pt x="375968" y="234162"/>
                  </a:lnTo>
                  <a:lnTo>
                    <a:pt x="361636" y="274253"/>
                  </a:lnTo>
                  <a:lnTo>
                    <a:pt x="339148" y="309625"/>
                  </a:lnTo>
                  <a:lnTo>
                    <a:pt x="309646" y="339132"/>
                  </a:lnTo>
                  <a:lnTo>
                    <a:pt x="274275" y="361627"/>
                  </a:lnTo>
                  <a:lnTo>
                    <a:pt x="234178" y="375965"/>
                  </a:lnTo>
                  <a:lnTo>
                    <a:pt x="190500" y="381000"/>
                  </a:lnTo>
                  <a:lnTo>
                    <a:pt x="146821" y="375965"/>
                  </a:lnTo>
                  <a:lnTo>
                    <a:pt x="106724" y="361627"/>
                  </a:lnTo>
                  <a:lnTo>
                    <a:pt x="71353" y="339132"/>
                  </a:lnTo>
                  <a:lnTo>
                    <a:pt x="41851" y="309625"/>
                  </a:lnTo>
                  <a:lnTo>
                    <a:pt x="19363" y="274253"/>
                  </a:lnTo>
                  <a:lnTo>
                    <a:pt x="5031" y="234162"/>
                  </a:lnTo>
                  <a:lnTo>
                    <a:pt x="0" y="190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6251" y="2726562"/>
            <a:ext cx="165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58961" y="2262949"/>
            <a:ext cx="1762125" cy="1914525"/>
            <a:chOff x="2358961" y="2262949"/>
            <a:chExt cx="1762125" cy="1914525"/>
          </a:xfrm>
        </p:grpSpPr>
        <p:sp>
          <p:nvSpPr>
            <p:cNvPr id="9" name="object 9"/>
            <p:cNvSpPr/>
            <p:nvPr/>
          </p:nvSpPr>
          <p:spPr>
            <a:xfrm>
              <a:off x="2363723" y="3791711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63723" y="3791711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35323" y="2267711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35323" y="2267711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870705" y="2269362"/>
            <a:ext cx="165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Times New Roman"/>
                <a:cs typeface="Times New Roman"/>
              </a:rPr>
              <a:t>4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054161" y="1272349"/>
            <a:ext cx="390525" cy="390525"/>
            <a:chOff x="2054161" y="1272349"/>
            <a:chExt cx="390525" cy="390525"/>
          </a:xfrm>
        </p:grpSpPr>
        <p:sp>
          <p:nvSpPr>
            <p:cNvPr id="15" name="object 15"/>
            <p:cNvSpPr/>
            <p:nvPr/>
          </p:nvSpPr>
          <p:spPr>
            <a:xfrm>
              <a:off x="2058923" y="1277111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58923" y="1277111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194305" y="1278381"/>
            <a:ext cx="165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Times New Roman"/>
                <a:cs typeface="Times New Roman"/>
              </a:rPr>
              <a:t>2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102161" y="1119949"/>
            <a:ext cx="390525" cy="390525"/>
            <a:chOff x="5102161" y="1119949"/>
            <a:chExt cx="390525" cy="390525"/>
          </a:xfrm>
        </p:grpSpPr>
        <p:sp>
          <p:nvSpPr>
            <p:cNvPr id="19" name="object 19"/>
            <p:cNvSpPr/>
            <p:nvPr/>
          </p:nvSpPr>
          <p:spPr>
            <a:xfrm>
              <a:off x="5106923" y="1124711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06923" y="1124711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242686" y="1125981"/>
            <a:ext cx="165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Times New Roman"/>
                <a:cs typeface="Times New Roman"/>
              </a:rPr>
              <a:t>5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226361" y="2034349"/>
            <a:ext cx="390525" cy="390525"/>
            <a:chOff x="8226361" y="2034349"/>
            <a:chExt cx="390525" cy="390525"/>
          </a:xfrm>
        </p:grpSpPr>
        <p:sp>
          <p:nvSpPr>
            <p:cNvPr id="23" name="object 23"/>
            <p:cNvSpPr/>
            <p:nvPr/>
          </p:nvSpPr>
          <p:spPr>
            <a:xfrm>
              <a:off x="8231123" y="2039111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231123" y="2039111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367521" y="2040762"/>
            <a:ext cx="165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Times New Roman"/>
                <a:cs typeface="Times New Roman"/>
              </a:rPr>
              <a:t>7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864161" y="2720149"/>
            <a:ext cx="390525" cy="390525"/>
            <a:chOff x="5864161" y="2720149"/>
            <a:chExt cx="390525" cy="390525"/>
          </a:xfrm>
        </p:grpSpPr>
        <p:sp>
          <p:nvSpPr>
            <p:cNvPr id="27" name="object 27"/>
            <p:cNvSpPr/>
            <p:nvPr/>
          </p:nvSpPr>
          <p:spPr>
            <a:xfrm>
              <a:off x="5868923" y="2724911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68923" y="2724911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004686" y="2726562"/>
            <a:ext cx="165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Times New Roman"/>
                <a:cs typeface="Times New Roman"/>
              </a:rPr>
              <a:t>6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32764" y="1098296"/>
            <a:ext cx="7298690" cy="2889885"/>
            <a:chOff x="932764" y="1098296"/>
            <a:chExt cx="7298690" cy="2889885"/>
          </a:xfrm>
        </p:grpSpPr>
        <p:sp>
          <p:nvSpPr>
            <p:cNvPr id="31" name="object 31"/>
            <p:cNvSpPr/>
            <p:nvPr/>
          </p:nvSpPr>
          <p:spPr>
            <a:xfrm>
              <a:off x="932764" y="1281556"/>
              <a:ext cx="7298690" cy="2707005"/>
            </a:xfrm>
            <a:custGeom>
              <a:avLst/>
              <a:gdLst/>
              <a:ahLst/>
              <a:cxnLst/>
              <a:rect l="l" t="t" r="r" b="b"/>
              <a:pathLst>
                <a:path w="7298690" h="2707004">
                  <a:moveTo>
                    <a:pt x="356031" y="1028827"/>
                  </a:moveTo>
                  <a:lnTo>
                    <a:pt x="352348" y="1025017"/>
                  </a:lnTo>
                  <a:lnTo>
                    <a:pt x="346887" y="1031367"/>
                  </a:lnTo>
                  <a:lnTo>
                    <a:pt x="341426" y="1033907"/>
                  </a:lnTo>
                  <a:lnTo>
                    <a:pt x="324916" y="1033907"/>
                  </a:lnTo>
                  <a:lnTo>
                    <a:pt x="317436" y="1031367"/>
                  </a:lnTo>
                  <a:lnTo>
                    <a:pt x="308635" y="1028827"/>
                  </a:lnTo>
                  <a:lnTo>
                    <a:pt x="252768" y="1008951"/>
                  </a:lnTo>
                  <a:lnTo>
                    <a:pt x="252768" y="1036447"/>
                  </a:lnTo>
                  <a:lnTo>
                    <a:pt x="210146" y="1083437"/>
                  </a:lnTo>
                  <a:lnTo>
                    <a:pt x="176453" y="1008507"/>
                  </a:lnTo>
                  <a:lnTo>
                    <a:pt x="252768" y="1036447"/>
                  </a:lnTo>
                  <a:lnTo>
                    <a:pt x="252768" y="1008951"/>
                  </a:lnTo>
                  <a:lnTo>
                    <a:pt x="251548" y="1008507"/>
                  </a:lnTo>
                  <a:lnTo>
                    <a:pt x="151663" y="972947"/>
                  </a:lnTo>
                  <a:lnTo>
                    <a:pt x="148463" y="976757"/>
                  </a:lnTo>
                  <a:lnTo>
                    <a:pt x="217411" y="1126617"/>
                  </a:lnTo>
                  <a:lnTo>
                    <a:pt x="221411" y="1135507"/>
                  </a:lnTo>
                  <a:lnTo>
                    <a:pt x="224307" y="1144397"/>
                  </a:lnTo>
                  <a:lnTo>
                    <a:pt x="226085" y="1150747"/>
                  </a:lnTo>
                  <a:lnTo>
                    <a:pt x="226745" y="1155827"/>
                  </a:lnTo>
                  <a:lnTo>
                    <a:pt x="226834" y="1159637"/>
                  </a:lnTo>
                  <a:lnTo>
                    <a:pt x="224790" y="1164717"/>
                  </a:lnTo>
                  <a:lnTo>
                    <a:pt x="220611" y="1171067"/>
                  </a:lnTo>
                  <a:lnTo>
                    <a:pt x="224345" y="1173607"/>
                  </a:lnTo>
                  <a:lnTo>
                    <a:pt x="257479" y="1138047"/>
                  </a:lnTo>
                  <a:lnTo>
                    <a:pt x="263410" y="1131697"/>
                  </a:lnTo>
                  <a:lnTo>
                    <a:pt x="259676" y="1127887"/>
                  </a:lnTo>
                  <a:lnTo>
                    <a:pt x="253225" y="1134237"/>
                  </a:lnTo>
                  <a:lnTo>
                    <a:pt x="248310" y="1136777"/>
                  </a:lnTo>
                  <a:lnTo>
                    <a:pt x="241554" y="1138047"/>
                  </a:lnTo>
                  <a:lnTo>
                    <a:pt x="238823" y="1138047"/>
                  </a:lnTo>
                  <a:lnTo>
                    <a:pt x="236740" y="1135507"/>
                  </a:lnTo>
                  <a:lnTo>
                    <a:pt x="234111" y="1132967"/>
                  </a:lnTo>
                  <a:lnTo>
                    <a:pt x="231178" y="1129157"/>
                  </a:lnTo>
                  <a:lnTo>
                    <a:pt x="214769" y="1092327"/>
                  </a:lnTo>
                  <a:lnTo>
                    <a:pt x="222961" y="1083437"/>
                  </a:lnTo>
                  <a:lnTo>
                    <a:pt x="262801" y="1040257"/>
                  </a:lnTo>
                  <a:lnTo>
                    <a:pt x="289966" y="1049147"/>
                  </a:lnTo>
                  <a:lnTo>
                    <a:pt x="304685" y="1055497"/>
                  </a:lnTo>
                  <a:lnTo>
                    <a:pt x="309867" y="1060577"/>
                  </a:lnTo>
                  <a:lnTo>
                    <a:pt x="310883" y="1063117"/>
                  </a:lnTo>
                  <a:lnTo>
                    <a:pt x="310502" y="1069467"/>
                  </a:lnTo>
                  <a:lnTo>
                    <a:pt x="308063" y="1073277"/>
                  </a:lnTo>
                  <a:lnTo>
                    <a:pt x="303403" y="1079627"/>
                  </a:lnTo>
                  <a:lnTo>
                    <a:pt x="307136" y="1083437"/>
                  </a:lnTo>
                  <a:lnTo>
                    <a:pt x="345795" y="1040257"/>
                  </a:lnTo>
                  <a:lnTo>
                    <a:pt x="351472" y="1033907"/>
                  </a:lnTo>
                  <a:lnTo>
                    <a:pt x="356031" y="1028827"/>
                  </a:lnTo>
                  <a:close/>
                </a:path>
                <a:path w="7298690" h="2707004">
                  <a:moveTo>
                    <a:pt x="454583" y="1002157"/>
                  </a:moveTo>
                  <a:lnTo>
                    <a:pt x="446709" y="995807"/>
                  </a:lnTo>
                  <a:lnTo>
                    <a:pt x="420166" y="1025017"/>
                  </a:lnTo>
                  <a:lnTo>
                    <a:pt x="255155" y="875157"/>
                  </a:lnTo>
                  <a:lnTo>
                    <a:pt x="281686" y="845947"/>
                  </a:lnTo>
                  <a:lnTo>
                    <a:pt x="273723" y="838327"/>
                  </a:lnTo>
                  <a:lnTo>
                    <a:pt x="233464" y="882777"/>
                  </a:lnTo>
                  <a:lnTo>
                    <a:pt x="414324" y="1046607"/>
                  </a:lnTo>
                  <a:lnTo>
                    <a:pt x="433870" y="1025017"/>
                  </a:lnTo>
                  <a:lnTo>
                    <a:pt x="454583" y="1002157"/>
                  </a:lnTo>
                  <a:close/>
                </a:path>
                <a:path w="7298690" h="2707004">
                  <a:moveTo>
                    <a:pt x="479501" y="873887"/>
                  </a:moveTo>
                  <a:lnTo>
                    <a:pt x="478231" y="863727"/>
                  </a:lnTo>
                  <a:lnTo>
                    <a:pt x="475399" y="853567"/>
                  </a:lnTo>
                  <a:lnTo>
                    <a:pt x="470966" y="843407"/>
                  </a:lnTo>
                  <a:lnTo>
                    <a:pt x="467664" y="837209"/>
                  </a:lnTo>
                  <a:lnTo>
                    <a:pt x="467664" y="881507"/>
                  </a:lnTo>
                  <a:lnTo>
                    <a:pt x="467156" y="895477"/>
                  </a:lnTo>
                  <a:lnTo>
                    <a:pt x="465378" y="900557"/>
                  </a:lnTo>
                  <a:lnTo>
                    <a:pt x="462076" y="904367"/>
                  </a:lnTo>
                  <a:lnTo>
                    <a:pt x="456285" y="908177"/>
                  </a:lnTo>
                  <a:lnTo>
                    <a:pt x="449249" y="910717"/>
                  </a:lnTo>
                  <a:lnTo>
                    <a:pt x="440956" y="910717"/>
                  </a:lnTo>
                  <a:lnTo>
                    <a:pt x="406285" y="894207"/>
                  </a:lnTo>
                  <a:lnTo>
                    <a:pt x="370446" y="864997"/>
                  </a:lnTo>
                  <a:lnTo>
                    <a:pt x="339090" y="829437"/>
                  </a:lnTo>
                  <a:lnTo>
                    <a:pt x="327812" y="797687"/>
                  </a:lnTo>
                  <a:lnTo>
                    <a:pt x="329450" y="791337"/>
                  </a:lnTo>
                  <a:lnTo>
                    <a:pt x="337134" y="782447"/>
                  </a:lnTo>
                  <a:lnTo>
                    <a:pt x="341299" y="779907"/>
                  </a:lnTo>
                  <a:lnTo>
                    <a:pt x="357251" y="779907"/>
                  </a:lnTo>
                  <a:lnTo>
                    <a:pt x="363766" y="782447"/>
                  </a:lnTo>
                  <a:lnTo>
                    <a:pt x="370890" y="784987"/>
                  </a:lnTo>
                  <a:lnTo>
                    <a:pt x="381101" y="790067"/>
                  </a:lnTo>
                  <a:lnTo>
                    <a:pt x="391744" y="797687"/>
                  </a:lnTo>
                  <a:lnTo>
                    <a:pt x="402818" y="805307"/>
                  </a:lnTo>
                  <a:lnTo>
                    <a:pt x="441286" y="842137"/>
                  </a:lnTo>
                  <a:lnTo>
                    <a:pt x="464870" y="873887"/>
                  </a:lnTo>
                  <a:lnTo>
                    <a:pt x="467664" y="881507"/>
                  </a:lnTo>
                  <a:lnTo>
                    <a:pt x="467664" y="837209"/>
                  </a:lnTo>
                  <a:lnTo>
                    <a:pt x="436676" y="800227"/>
                  </a:lnTo>
                  <a:lnTo>
                    <a:pt x="409067" y="779907"/>
                  </a:lnTo>
                  <a:lnTo>
                    <a:pt x="402704" y="776097"/>
                  </a:lnTo>
                  <a:lnTo>
                    <a:pt x="385699" y="769747"/>
                  </a:lnTo>
                  <a:lnTo>
                    <a:pt x="368731" y="767207"/>
                  </a:lnTo>
                  <a:lnTo>
                    <a:pt x="355828" y="767207"/>
                  </a:lnTo>
                  <a:lnTo>
                    <a:pt x="320014" y="791337"/>
                  </a:lnTo>
                  <a:lnTo>
                    <a:pt x="316191" y="815467"/>
                  </a:lnTo>
                  <a:lnTo>
                    <a:pt x="317436" y="825627"/>
                  </a:lnTo>
                  <a:lnTo>
                    <a:pt x="338455" y="868807"/>
                  </a:lnTo>
                  <a:lnTo>
                    <a:pt x="372414" y="901827"/>
                  </a:lnTo>
                  <a:lnTo>
                    <a:pt x="415467" y="922147"/>
                  </a:lnTo>
                  <a:lnTo>
                    <a:pt x="431838" y="924687"/>
                  </a:lnTo>
                  <a:lnTo>
                    <a:pt x="446100" y="923417"/>
                  </a:lnTo>
                  <a:lnTo>
                    <a:pt x="475411" y="898017"/>
                  </a:lnTo>
                  <a:lnTo>
                    <a:pt x="479221" y="882777"/>
                  </a:lnTo>
                  <a:lnTo>
                    <a:pt x="479501" y="873887"/>
                  </a:lnTo>
                  <a:close/>
                </a:path>
                <a:path w="7298690" h="2707004">
                  <a:moveTo>
                    <a:pt x="565188" y="847217"/>
                  </a:moveTo>
                  <a:lnTo>
                    <a:pt x="564692" y="839597"/>
                  </a:lnTo>
                  <a:lnTo>
                    <a:pt x="563029" y="831977"/>
                  </a:lnTo>
                  <a:lnTo>
                    <a:pt x="560336" y="825627"/>
                  </a:lnTo>
                  <a:lnTo>
                    <a:pt x="559409" y="824357"/>
                  </a:lnTo>
                  <a:lnTo>
                    <a:pt x="556653" y="820547"/>
                  </a:lnTo>
                  <a:lnTo>
                    <a:pt x="551992" y="815467"/>
                  </a:lnTo>
                  <a:lnTo>
                    <a:pt x="545515" y="809117"/>
                  </a:lnTo>
                  <a:lnTo>
                    <a:pt x="538911" y="806577"/>
                  </a:lnTo>
                  <a:lnTo>
                    <a:pt x="524814" y="806577"/>
                  </a:lnTo>
                  <a:lnTo>
                    <a:pt x="519353" y="807847"/>
                  </a:lnTo>
                  <a:lnTo>
                    <a:pt x="515289" y="812927"/>
                  </a:lnTo>
                  <a:lnTo>
                    <a:pt x="511987" y="816737"/>
                  </a:lnTo>
                  <a:lnTo>
                    <a:pt x="510463" y="820547"/>
                  </a:lnTo>
                  <a:lnTo>
                    <a:pt x="510501" y="826897"/>
                  </a:lnTo>
                  <a:lnTo>
                    <a:pt x="510590" y="829437"/>
                  </a:lnTo>
                  <a:lnTo>
                    <a:pt x="512241" y="833247"/>
                  </a:lnTo>
                  <a:lnTo>
                    <a:pt x="515543" y="837057"/>
                  </a:lnTo>
                  <a:lnTo>
                    <a:pt x="518972" y="839597"/>
                  </a:lnTo>
                  <a:lnTo>
                    <a:pt x="522528" y="840867"/>
                  </a:lnTo>
                  <a:lnTo>
                    <a:pt x="530021" y="840867"/>
                  </a:lnTo>
                  <a:lnTo>
                    <a:pt x="533323" y="839597"/>
                  </a:lnTo>
                  <a:lnTo>
                    <a:pt x="536244" y="835787"/>
                  </a:lnTo>
                  <a:lnTo>
                    <a:pt x="537514" y="834517"/>
                  </a:lnTo>
                  <a:lnTo>
                    <a:pt x="538403" y="833247"/>
                  </a:lnTo>
                  <a:lnTo>
                    <a:pt x="538911" y="830707"/>
                  </a:lnTo>
                  <a:lnTo>
                    <a:pt x="539800" y="826897"/>
                  </a:lnTo>
                  <a:lnTo>
                    <a:pt x="540562" y="825627"/>
                  </a:lnTo>
                  <a:lnTo>
                    <a:pt x="541197" y="824357"/>
                  </a:lnTo>
                  <a:lnTo>
                    <a:pt x="546150" y="824357"/>
                  </a:lnTo>
                  <a:lnTo>
                    <a:pt x="552881" y="830707"/>
                  </a:lnTo>
                  <a:lnTo>
                    <a:pt x="556183" y="837057"/>
                  </a:lnTo>
                  <a:lnTo>
                    <a:pt x="557580" y="845947"/>
                  </a:lnTo>
                  <a:lnTo>
                    <a:pt x="558101" y="852297"/>
                  </a:lnTo>
                  <a:lnTo>
                    <a:pt x="557606" y="858647"/>
                  </a:lnTo>
                  <a:lnTo>
                    <a:pt x="556107" y="864997"/>
                  </a:lnTo>
                  <a:lnTo>
                    <a:pt x="553643" y="871347"/>
                  </a:lnTo>
                  <a:lnTo>
                    <a:pt x="558088" y="875157"/>
                  </a:lnTo>
                  <a:lnTo>
                    <a:pt x="561860" y="864997"/>
                  </a:lnTo>
                  <a:lnTo>
                    <a:pt x="564248" y="856107"/>
                  </a:lnTo>
                  <a:lnTo>
                    <a:pt x="565188" y="847217"/>
                  </a:lnTo>
                  <a:close/>
                </a:path>
                <a:path w="7298690" h="2707004">
                  <a:moveTo>
                    <a:pt x="570407" y="1272921"/>
                  </a:moveTo>
                  <a:lnTo>
                    <a:pt x="561555" y="1233551"/>
                  </a:lnTo>
                  <a:lnTo>
                    <a:pt x="528142" y="1204341"/>
                  </a:lnTo>
                  <a:lnTo>
                    <a:pt x="516585" y="1201801"/>
                  </a:lnTo>
                  <a:lnTo>
                    <a:pt x="504113" y="1201801"/>
                  </a:lnTo>
                  <a:lnTo>
                    <a:pt x="489178" y="1203071"/>
                  </a:lnTo>
                  <a:lnTo>
                    <a:pt x="474484" y="1208151"/>
                  </a:lnTo>
                  <a:lnTo>
                    <a:pt x="460032" y="1215771"/>
                  </a:lnTo>
                  <a:lnTo>
                    <a:pt x="445820" y="1225931"/>
                  </a:lnTo>
                  <a:lnTo>
                    <a:pt x="435533" y="1200531"/>
                  </a:lnTo>
                  <a:lnTo>
                    <a:pt x="472871" y="1158621"/>
                  </a:lnTo>
                  <a:lnTo>
                    <a:pt x="462838" y="1135761"/>
                  </a:lnTo>
                  <a:lnTo>
                    <a:pt x="418388" y="1184021"/>
                  </a:lnTo>
                  <a:lnTo>
                    <a:pt x="447852" y="1258951"/>
                  </a:lnTo>
                  <a:lnTo>
                    <a:pt x="456590" y="1250061"/>
                  </a:lnTo>
                  <a:lnTo>
                    <a:pt x="464896" y="1243711"/>
                  </a:lnTo>
                  <a:lnTo>
                    <a:pt x="507682" y="1225931"/>
                  </a:lnTo>
                  <a:lnTo>
                    <a:pt x="525373" y="1228471"/>
                  </a:lnTo>
                  <a:lnTo>
                    <a:pt x="556958" y="1252601"/>
                  </a:lnTo>
                  <a:lnTo>
                    <a:pt x="560755" y="1267841"/>
                  </a:lnTo>
                  <a:lnTo>
                    <a:pt x="560438" y="1276731"/>
                  </a:lnTo>
                  <a:lnTo>
                    <a:pt x="526719" y="1308481"/>
                  </a:lnTo>
                  <a:lnTo>
                    <a:pt x="523290" y="1309751"/>
                  </a:lnTo>
                  <a:lnTo>
                    <a:pt x="521512" y="1311021"/>
                  </a:lnTo>
                  <a:lnTo>
                    <a:pt x="519861" y="1311021"/>
                  </a:lnTo>
                  <a:lnTo>
                    <a:pt x="518083" y="1312291"/>
                  </a:lnTo>
                  <a:lnTo>
                    <a:pt x="516559" y="1314831"/>
                  </a:lnTo>
                  <a:lnTo>
                    <a:pt x="514400" y="1317371"/>
                  </a:lnTo>
                  <a:lnTo>
                    <a:pt x="513384" y="1319911"/>
                  </a:lnTo>
                  <a:lnTo>
                    <a:pt x="513511" y="1324991"/>
                  </a:lnTo>
                  <a:lnTo>
                    <a:pt x="514400" y="1327531"/>
                  </a:lnTo>
                  <a:lnTo>
                    <a:pt x="516305" y="1328801"/>
                  </a:lnTo>
                  <a:lnTo>
                    <a:pt x="519734" y="1332611"/>
                  </a:lnTo>
                  <a:lnTo>
                    <a:pt x="530656" y="1332611"/>
                  </a:lnTo>
                  <a:lnTo>
                    <a:pt x="536752" y="1331341"/>
                  </a:lnTo>
                  <a:lnTo>
                    <a:pt x="564248" y="1297051"/>
                  </a:lnTo>
                  <a:lnTo>
                    <a:pt x="569391" y="1281811"/>
                  </a:lnTo>
                  <a:lnTo>
                    <a:pt x="570407" y="1272921"/>
                  </a:lnTo>
                  <a:close/>
                </a:path>
                <a:path w="7298690" h="2707004">
                  <a:moveTo>
                    <a:pt x="612825" y="727837"/>
                  </a:moveTo>
                  <a:lnTo>
                    <a:pt x="603923" y="687197"/>
                  </a:lnTo>
                  <a:lnTo>
                    <a:pt x="600278" y="682117"/>
                  </a:lnTo>
                  <a:lnTo>
                    <a:pt x="599401" y="680847"/>
                  </a:lnTo>
                  <a:lnTo>
                    <a:pt x="558901" y="655447"/>
                  </a:lnTo>
                  <a:lnTo>
                    <a:pt x="546404" y="655447"/>
                  </a:lnTo>
                  <a:lnTo>
                    <a:pt x="531469" y="657987"/>
                  </a:lnTo>
                  <a:lnTo>
                    <a:pt x="516775" y="661797"/>
                  </a:lnTo>
                  <a:lnTo>
                    <a:pt x="502323" y="669417"/>
                  </a:lnTo>
                  <a:lnTo>
                    <a:pt x="488111" y="679577"/>
                  </a:lnTo>
                  <a:lnTo>
                    <a:pt x="477951" y="654177"/>
                  </a:lnTo>
                  <a:lnTo>
                    <a:pt x="515289" y="613537"/>
                  </a:lnTo>
                  <a:lnTo>
                    <a:pt x="505256" y="589407"/>
                  </a:lnTo>
                  <a:lnTo>
                    <a:pt x="460806" y="638937"/>
                  </a:lnTo>
                  <a:lnTo>
                    <a:pt x="490143" y="712597"/>
                  </a:lnTo>
                  <a:lnTo>
                    <a:pt x="498881" y="704977"/>
                  </a:lnTo>
                  <a:lnTo>
                    <a:pt x="507187" y="697357"/>
                  </a:lnTo>
                  <a:lnTo>
                    <a:pt x="515073" y="692277"/>
                  </a:lnTo>
                  <a:lnTo>
                    <a:pt x="522528" y="687197"/>
                  </a:lnTo>
                  <a:lnTo>
                    <a:pt x="541007" y="682117"/>
                  </a:lnTo>
                  <a:lnTo>
                    <a:pt x="550100" y="680847"/>
                  </a:lnTo>
                  <a:lnTo>
                    <a:pt x="559104" y="680847"/>
                  </a:lnTo>
                  <a:lnTo>
                    <a:pt x="595147" y="699897"/>
                  </a:lnTo>
                  <a:lnTo>
                    <a:pt x="603173" y="722757"/>
                  </a:lnTo>
                  <a:lnTo>
                    <a:pt x="602830" y="730377"/>
                  </a:lnTo>
                  <a:lnTo>
                    <a:pt x="601065" y="737997"/>
                  </a:lnTo>
                  <a:lnTo>
                    <a:pt x="597877" y="745617"/>
                  </a:lnTo>
                  <a:lnTo>
                    <a:pt x="593267" y="750697"/>
                  </a:lnTo>
                  <a:lnTo>
                    <a:pt x="588568" y="757047"/>
                  </a:lnTo>
                  <a:lnTo>
                    <a:pt x="582218" y="759587"/>
                  </a:lnTo>
                  <a:lnTo>
                    <a:pt x="574090" y="762127"/>
                  </a:lnTo>
                  <a:lnTo>
                    <a:pt x="569010" y="763397"/>
                  </a:lnTo>
                  <a:lnTo>
                    <a:pt x="565581" y="763397"/>
                  </a:lnTo>
                  <a:lnTo>
                    <a:pt x="563930" y="764667"/>
                  </a:lnTo>
                  <a:lnTo>
                    <a:pt x="555802" y="773557"/>
                  </a:lnTo>
                  <a:lnTo>
                    <a:pt x="555802" y="779907"/>
                  </a:lnTo>
                  <a:lnTo>
                    <a:pt x="556818" y="781177"/>
                  </a:lnTo>
                  <a:lnTo>
                    <a:pt x="562025" y="786257"/>
                  </a:lnTo>
                  <a:lnTo>
                    <a:pt x="566851" y="787527"/>
                  </a:lnTo>
                  <a:lnTo>
                    <a:pt x="579170" y="784987"/>
                  </a:lnTo>
                  <a:lnTo>
                    <a:pt x="606539" y="750697"/>
                  </a:lnTo>
                  <a:lnTo>
                    <a:pt x="611809" y="735457"/>
                  </a:lnTo>
                  <a:lnTo>
                    <a:pt x="612825" y="727837"/>
                  </a:lnTo>
                  <a:close/>
                </a:path>
                <a:path w="7298690" h="2707004">
                  <a:moveTo>
                    <a:pt x="709091" y="1220851"/>
                  </a:moveTo>
                  <a:lnTo>
                    <a:pt x="701217" y="1214501"/>
                  </a:lnTo>
                  <a:lnTo>
                    <a:pt x="674674" y="1243711"/>
                  </a:lnTo>
                  <a:lnTo>
                    <a:pt x="509701" y="1093851"/>
                  </a:lnTo>
                  <a:lnTo>
                    <a:pt x="536244" y="1064641"/>
                  </a:lnTo>
                  <a:lnTo>
                    <a:pt x="528243" y="1057021"/>
                  </a:lnTo>
                  <a:lnTo>
                    <a:pt x="487984" y="1101471"/>
                  </a:lnTo>
                  <a:lnTo>
                    <a:pt x="668832" y="1265301"/>
                  </a:lnTo>
                  <a:lnTo>
                    <a:pt x="688378" y="1243711"/>
                  </a:lnTo>
                  <a:lnTo>
                    <a:pt x="709091" y="1220851"/>
                  </a:lnTo>
                  <a:close/>
                </a:path>
                <a:path w="7298690" h="2707004">
                  <a:moveTo>
                    <a:pt x="734009" y="1092581"/>
                  </a:moveTo>
                  <a:lnTo>
                    <a:pt x="732739" y="1082421"/>
                  </a:lnTo>
                  <a:lnTo>
                    <a:pt x="729907" y="1072261"/>
                  </a:lnTo>
                  <a:lnTo>
                    <a:pt x="725474" y="1062101"/>
                  </a:lnTo>
                  <a:lnTo>
                    <a:pt x="722172" y="1055903"/>
                  </a:lnTo>
                  <a:lnTo>
                    <a:pt x="722172" y="1100201"/>
                  </a:lnTo>
                  <a:lnTo>
                    <a:pt x="721664" y="1114171"/>
                  </a:lnTo>
                  <a:lnTo>
                    <a:pt x="719886" y="1119251"/>
                  </a:lnTo>
                  <a:lnTo>
                    <a:pt x="716584" y="1123061"/>
                  </a:lnTo>
                  <a:lnTo>
                    <a:pt x="710793" y="1126871"/>
                  </a:lnTo>
                  <a:lnTo>
                    <a:pt x="703745" y="1129411"/>
                  </a:lnTo>
                  <a:lnTo>
                    <a:pt x="695464" y="1129411"/>
                  </a:lnTo>
                  <a:lnTo>
                    <a:pt x="660793" y="1112901"/>
                  </a:lnTo>
                  <a:lnTo>
                    <a:pt x="624954" y="1083691"/>
                  </a:lnTo>
                  <a:lnTo>
                    <a:pt x="588441" y="1039241"/>
                  </a:lnTo>
                  <a:lnTo>
                    <a:pt x="582345" y="1015111"/>
                  </a:lnTo>
                  <a:lnTo>
                    <a:pt x="583996" y="1010031"/>
                  </a:lnTo>
                  <a:lnTo>
                    <a:pt x="588060" y="1004951"/>
                  </a:lnTo>
                  <a:lnTo>
                    <a:pt x="591616" y="1001141"/>
                  </a:lnTo>
                  <a:lnTo>
                    <a:pt x="595807" y="998601"/>
                  </a:lnTo>
                  <a:lnTo>
                    <a:pt x="600506" y="998601"/>
                  </a:lnTo>
                  <a:lnTo>
                    <a:pt x="605840" y="997331"/>
                  </a:lnTo>
                  <a:lnTo>
                    <a:pt x="611759" y="998601"/>
                  </a:lnTo>
                  <a:lnTo>
                    <a:pt x="618274" y="1001141"/>
                  </a:lnTo>
                  <a:lnTo>
                    <a:pt x="625398" y="1003681"/>
                  </a:lnTo>
                  <a:lnTo>
                    <a:pt x="635609" y="1008761"/>
                  </a:lnTo>
                  <a:lnTo>
                    <a:pt x="646252" y="1016381"/>
                  </a:lnTo>
                  <a:lnTo>
                    <a:pt x="657326" y="1024001"/>
                  </a:lnTo>
                  <a:lnTo>
                    <a:pt x="695794" y="1060831"/>
                  </a:lnTo>
                  <a:lnTo>
                    <a:pt x="719378" y="1092581"/>
                  </a:lnTo>
                  <a:lnTo>
                    <a:pt x="722172" y="1100201"/>
                  </a:lnTo>
                  <a:lnTo>
                    <a:pt x="722172" y="1055903"/>
                  </a:lnTo>
                  <a:lnTo>
                    <a:pt x="691184" y="1018921"/>
                  </a:lnTo>
                  <a:lnTo>
                    <a:pt x="661454" y="997331"/>
                  </a:lnTo>
                  <a:lnTo>
                    <a:pt x="657212" y="994791"/>
                  </a:lnTo>
                  <a:lnTo>
                    <a:pt x="640207" y="988441"/>
                  </a:lnTo>
                  <a:lnTo>
                    <a:pt x="623239" y="984631"/>
                  </a:lnTo>
                  <a:lnTo>
                    <a:pt x="610349" y="984631"/>
                  </a:lnTo>
                  <a:lnTo>
                    <a:pt x="574548" y="1010031"/>
                  </a:lnTo>
                  <a:lnTo>
                    <a:pt x="570687" y="1032891"/>
                  </a:lnTo>
                  <a:lnTo>
                    <a:pt x="571931" y="1043051"/>
                  </a:lnTo>
                  <a:lnTo>
                    <a:pt x="592988" y="1087501"/>
                  </a:lnTo>
                  <a:lnTo>
                    <a:pt x="626922" y="1120521"/>
                  </a:lnTo>
                  <a:lnTo>
                    <a:pt x="669975" y="1140841"/>
                  </a:lnTo>
                  <a:lnTo>
                    <a:pt x="686346" y="1142111"/>
                  </a:lnTo>
                  <a:lnTo>
                    <a:pt x="700608" y="1140841"/>
                  </a:lnTo>
                  <a:lnTo>
                    <a:pt x="712724" y="1137031"/>
                  </a:lnTo>
                  <a:lnTo>
                    <a:pt x="721258" y="1129411"/>
                  </a:lnTo>
                  <a:lnTo>
                    <a:pt x="722680" y="1128141"/>
                  </a:lnTo>
                  <a:lnTo>
                    <a:pt x="726719" y="1123061"/>
                  </a:lnTo>
                  <a:lnTo>
                    <a:pt x="729907" y="1116711"/>
                  </a:lnTo>
                  <a:lnTo>
                    <a:pt x="732243" y="1109091"/>
                  </a:lnTo>
                  <a:lnTo>
                    <a:pt x="733729" y="1101471"/>
                  </a:lnTo>
                  <a:lnTo>
                    <a:pt x="734009" y="1092581"/>
                  </a:lnTo>
                  <a:close/>
                </a:path>
                <a:path w="7298690" h="2707004">
                  <a:moveTo>
                    <a:pt x="743127" y="684657"/>
                  </a:moveTo>
                  <a:lnTo>
                    <a:pt x="585990" y="542417"/>
                  </a:lnTo>
                  <a:lnTo>
                    <a:pt x="562152" y="520827"/>
                  </a:lnTo>
                  <a:lnTo>
                    <a:pt x="521893" y="565277"/>
                  </a:lnTo>
                  <a:lnTo>
                    <a:pt x="529767" y="571627"/>
                  </a:lnTo>
                  <a:lnTo>
                    <a:pt x="556310" y="542417"/>
                  </a:lnTo>
                  <a:lnTo>
                    <a:pt x="721410" y="692277"/>
                  </a:lnTo>
                  <a:lnTo>
                    <a:pt x="694867" y="721487"/>
                  </a:lnTo>
                  <a:lnTo>
                    <a:pt x="702856" y="729107"/>
                  </a:lnTo>
                  <a:lnTo>
                    <a:pt x="743127" y="684657"/>
                  </a:lnTo>
                  <a:close/>
                </a:path>
                <a:path w="7298690" h="2707004">
                  <a:moveTo>
                    <a:pt x="819696" y="1065911"/>
                  </a:moveTo>
                  <a:lnTo>
                    <a:pt x="819200" y="1058291"/>
                  </a:lnTo>
                  <a:lnTo>
                    <a:pt x="817537" y="1050671"/>
                  </a:lnTo>
                  <a:lnTo>
                    <a:pt x="814844" y="1044321"/>
                  </a:lnTo>
                  <a:lnTo>
                    <a:pt x="813371" y="1041781"/>
                  </a:lnTo>
                  <a:lnTo>
                    <a:pt x="811161" y="1037971"/>
                  </a:lnTo>
                  <a:lnTo>
                    <a:pt x="806500" y="1032891"/>
                  </a:lnTo>
                  <a:lnTo>
                    <a:pt x="800023" y="1027811"/>
                  </a:lnTo>
                  <a:lnTo>
                    <a:pt x="793419" y="1025271"/>
                  </a:lnTo>
                  <a:lnTo>
                    <a:pt x="779322" y="1025271"/>
                  </a:lnTo>
                  <a:lnTo>
                    <a:pt x="773861" y="1026541"/>
                  </a:lnTo>
                  <a:lnTo>
                    <a:pt x="769797" y="1031621"/>
                  </a:lnTo>
                  <a:lnTo>
                    <a:pt x="766495" y="1035431"/>
                  </a:lnTo>
                  <a:lnTo>
                    <a:pt x="764971" y="1039241"/>
                  </a:lnTo>
                  <a:lnTo>
                    <a:pt x="765098" y="1048131"/>
                  </a:lnTo>
                  <a:lnTo>
                    <a:pt x="766749" y="1051941"/>
                  </a:lnTo>
                  <a:lnTo>
                    <a:pt x="770051" y="1055751"/>
                  </a:lnTo>
                  <a:lnTo>
                    <a:pt x="773480" y="1058291"/>
                  </a:lnTo>
                  <a:lnTo>
                    <a:pt x="777036" y="1059561"/>
                  </a:lnTo>
                  <a:lnTo>
                    <a:pt x="784529" y="1059561"/>
                  </a:lnTo>
                  <a:lnTo>
                    <a:pt x="787831" y="1058291"/>
                  </a:lnTo>
                  <a:lnTo>
                    <a:pt x="790752" y="1054481"/>
                  </a:lnTo>
                  <a:lnTo>
                    <a:pt x="792022" y="1053211"/>
                  </a:lnTo>
                  <a:lnTo>
                    <a:pt x="792911" y="1051941"/>
                  </a:lnTo>
                  <a:lnTo>
                    <a:pt x="793419" y="1049401"/>
                  </a:lnTo>
                  <a:lnTo>
                    <a:pt x="794308" y="1045591"/>
                  </a:lnTo>
                  <a:lnTo>
                    <a:pt x="795070" y="1044321"/>
                  </a:lnTo>
                  <a:lnTo>
                    <a:pt x="795705" y="1043051"/>
                  </a:lnTo>
                  <a:lnTo>
                    <a:pt x="796213" y="1043051"/>
                  </a:lnTo>
                  <a:lnTo>
                    <a:pt x="796848" y="1041781"/>
                  </a:lnTo>
                  <a:lnTo>
                    <a:pt x="799388" y="1043051"/>
                  </a:lnTo>
                  <a:lnTo>
                    <a:pt x="800658" y="1043051"/>
                  </a:lnTo>
                  <a:lnTo>
                    <a:pt x="812622" y="1069721"/>
                  </a:lnTo>
                  <a:lnTo>
                    <a:pt x="812165" y="1076071"/>
                  </a:lnTo>
                  <a:lnTo>
                    <a:pt x="810666" y="1082421"/>
                  </a:lnTo>
                  <a:lnTo>
                    <a:pt x="808151" y="1090041"/>
                  </a:lnTo>
                  <a:lnTo>
                    <a:pt x="812596" y="1093851"/>
                  </a:lnTo>
                  <a:lnTo>
                    <a:pt x="816368" y="1083691"/>
                  </a:lnTo>
                  <a:lnTo>
                    <a:pt x="818756" y="1074801"/>
                  </a:lnTo>
                  <a:lnTo>
                    <a:pt x="819696" y="1065911"/>
                  </a:lnTo>
                  <a:close/>
                </a:path>
                <a:path w="7298690" h="2707004">
                  <a:moveTo>
                    <a:pt x="867333" y="945261"/>
                  </a:moveTo>
                  <a:lnTo>
                    <a:pt x="858431" y="905891"/>
                  </a:lnTo>
                  <a:lnTo>
                    <a:pt x="854786" y="900811"/>
                  </a:lnTo>
                  <a:lnTo>
                    <a:pt x="853909" y="899541"/>
                  </a:lnTo>
                  <a:lnTo>
                    <a:pt x="813409" y="874141"/>
                  </a:lnTo>
                  <a:lnTo>
                    <a:pt x="800912" y="874141"/>
                  </a:lnTo>
                  <a:lnTo>
                    <a:pt x="785977" y="875411"/>
                  </a:lnTo>
                  <a:lnTo>
                    <a:pt x="771283" y="880491"/>
                  </a:lnTo>
                  <a:lnTo>
                    <a:pt x="756831" y="888111"/>
                  </a:lnTo>
                  <a:lnTo>
                    <a:pt x="742619" y="898271"/>
                  </a:lnTo>
                  <a:lnTo>
                    <a:pt x="732459" y="872871"/>
                  </a:lnTo>
                  <a:lnTo>
                    <a:pt x="769797" y="830961"/>
                  </a:lnTo>
                  <a:lnTo>
                    <a:pt x="759764" y="808101"/>
                  </a:lnTo>
                  <a:lnTo>
                    <a:pt x="715314" y="856361"/>
                  </a:lnTo>
                  <a:lnTo>
                    <a:pt x="744651" y="931291"/>
                  </a:lnTo>
                  <a:lnTo>
                    <a:pt x="753389" y="922401"/>
                  </a:lnTo>
                  <a:lnTo>
                    <a:pt x="761695" y="916051"/>
                  </a:lnTo>
                  <a:lnTo>
                    <a:pt x="769581" y="910971"/>
                  </a:lnTo>
                  <a:lnTo>
                    <a:pt x="777036" y="905891"/>
                  </a:lnTo>
                  <a:lnTo>
                    <a:pt x="786320" y="902081"/>
                  </a:lnTo>
                  <a:lnTo>
                    <a:pt x="795502" y="899541"/>
                  </a:lnTo>
                  <a:lnTo>
                    <a:pt x="813612" y="899541"/>
                  </a:lnTo>
                  <a:lnTo>
                    <a:pt x="849655" y="918591"/>
                  </a:lnTo>
                  <a:lnTo>
                    <a:pt x="857681" y="941451"/>
                  </a:lnTo>
                  <a:lnTo>
                    <a:pt x="857338" y="949071"/>
                  </a:lnTo>
                  <a:lnTo>
                    <a:pt x="828598" y="980821"/>
                  </a:lnTo>
                  <a:lnTo>
                    <a:pt x="823518" y="982091"/>
                  </a:lnTo>
                  <a:lnTo>
                    <a:pt x="820089" y="982091"/>
                  </a:lnTo>
                  <a:lnTo>
                    <a:pt x="818438" y="983361"/>
                  </a:lnTo>
                  <a:lnTo>
                    <a:pt x="810310" y="992251"/>
                  </a:lnTo>
                  <a:lnTo>
                    <a:pt x="810310" y="997331"/>
                  </a:lnTo>
                  <a:lnTo>
                    <a:pt x="811326" y="999871"/>
                  </a:lnTo>
                  <a:lnTo>
                    <a:pt x="816533" y="1004951"/>
                  </a:lnTo>
                  <a:lnTo>
                    <a:pt x="821359" y="1006221"/>
                  </a:lnTo>
                  <a:lnTo>
                    <a:pt x="833678" y="1003681"/>
                  </a:lnTo>
                  <a:lnTo>
                    <a:pt x="861098" y="969391"/>
                  </a:lnTo>
                  <a:lnTo>
                    <a:pt x="866317" y="954151"/>
                  </a:lnTo>
                  <a:lnTo>
                    <a:pt x="867333" y="945261"/>
                  </a:lnTo>
                  <a:close/>
                </a:path>
                <a:path w="7298690" h="2707004">
                  <a:moveTo>
                    <a:pt x="997635" y="903351"/>
                  </a:moveTo>
                  <a:lnTo>
                    <a:pt x="840498" y="761111"/>
                  </a:lnTo>
                  <a:lnTo>
                    <a:pt x="816660" y="739521"/>
                  </a:lnTo>
                  <a:lnTo>
                    <a:pt x="776401" y="783971"/>
                  </a:lnTo>
                  <a:lnTo>
                    <a:pt x="784275" y="790321"/>
                  </a:lnTo>
                  <a:lnTo>
                    <a:pt x="810818" y="761111"/>
                  </a:lnTo>
                  <a:lnTo>
                    <a:pt x="975918" y="910971"/>
                  </a:lnTo>
                  <a:lnTo>
                    <a:pt x="949375" y="940181"/>
                  </a:lnTo>
                  <a:lnTo>
                    <a:pt x="957376" y="947801"/>
                  </a:lnTo>
                  <a:lnTo>
                    <a:pt x="997635" y="903351"/>
                  </a:lnTo>
                  <a:close/>
                </a:path>
                <a:path w="7298690" h="2707004">
                  <a:moveTo>
                    <a:pt x="1182420" y="321691"/>
                  </a:moveTo>
                  <a:lnTo>
                    <a:pt x="1101648" y="348615"/>
                  </a:lnTo>
                  <a:lnTo>
                    <a:pt x="1124064" y="371043"/>
                  </a:lnTo>
                  <a:lnTo>
                    <a:pt x="0" y="1495171"/>
                  </a:lnTo>
                  <a:lnTo>
                    <a:pt x="8991" y="1504061"/>
                  </a:lnTo>
                  <a:lnTo>
                    <a:pt x="1133068" y="380047"/>
                  </a:lnTo>
                  <a:lnTo>
                    <a:pt x="1155496" y="402463"/>
                  </a:lnTo>
                  <a:lnTo>
                    <a:pt x="1168958" y="362077"/>
                  </a:lnTo>
                  <a:lnTo>
                    <a:pt x="1182420" y="321691"/>
                  </a:lnTo>
                  <a:close/>
                </a:path>
                <a:path w="7298690" h="2707004">
                  <a:moveTo>
                    <a:pt x="1487220" y="2586990"/>
                  </a:moveTo>
                  <a:lnTo>
                    <a:pt x="1469948" y="2561971"/>
                  </a:lnTo>
                  <a:lnTo>
                    <a:pt x="1438833" y="2516886"/>
                  </a:lnTo>
                  <a:lnTo>
                    <a:pt x="1423530" y="2544673"/>
                  </a:lnTo>
                  <a:lnTo>
                    <a:pt x="7556" y="1763903"/>
                  </a:lnTo>
                  <a:lnTo>
                    <a:pt x="1435" y="1775079"/>
                  </a:lnTo>
                  <a:lnTo>
                    <a:pt x="1417396" y="2555837"/>
                  </a:lnTo>
                  <a:lnTo>
                    <a:pt x="1402130" y="2583561"/>
                  </a:lnTo>
                  <a:lnTo>
                    <a:pt x="1487220" y="2586990"/>
                  </a:lnTo>
                  <a:close/>
                </a:path>
                <a:path w="7298690" h="2707004">
                  <a:moveTo>
                    <a:pt x="1648383" y="2429383"/>
                  </a:moveTo>
                  <a:lnTo>
                    <a:pt x="1616989" y="2433828"/>
                  </a:lnTo>
                  <a:lnTo>
                    <a:pt x="1322882" y="375666"/>
                  </a:lnTo>
                  <a:lnTo>
                    <a:pt x="1310309" y="377444"/>
                  </a:lnTo>
                  <a:lnTo>
                    <a:pt x="1604416" y="2435606"/>
                  </a:lnTo>
                  <a:lnTo>
                    <a:pt x="1572945" y="2440051"/>
                  </a:lnTo>
                  <a:lnTo>
                    <a:pt x="1621459" y="2510155"/>
                  </a:lnTo>
                  <a:lnTo>
                    <a:pt x="1642110" y="2448179"/>
                  </a:lnTo>
                  <a:lnTo>
                    <a:pt x="1648383" y="2429383"/>
                  </a:lnTo>
                  <a:close/>
                </a:path>
                <a:path w="7298690" h="2707004">
                  <a:moveTo>
                    <a:pt x="2803194" y="1177290"/>
                  </a:moveTo>
                  <a:lnTo>
                    <a:pt x="2785961" y="1148715"/>
                  </a:lnTo>
                  <a:lnTo>
                    <a:pt x="2759252" y="1104392"/>
                  </a:lnTo>
                  <a:lnTo>
                    <a:pt x="2742260" y="1131239"/>
                  </a:lnTo>
                  <a:lnTo>
                    <a:pt x="1455724" y="316357"/>
                  </a:lnTo>
                  <a:lnTo>
                    <a:pt x="1448866" y="327025"/>
                  </a:lnTo>
                  <a:lnTo>
                    <a:pt x="2735478" y="1141945"/>
                  </a:lnTo>
                  <a:lnTo>
                    <a:pt x="2718485" y="1168781"/>
                  </a:lnTo>
                  <a:lnTo>
                    <a:pt x="2803194" y="1177290"/>
                  </a:lnTo>
                  <a:close/>
                </a:path>
                <a:path w="7298690" h="2707004">
                  <a:moveTo>
                    <a:pt x="4174159" y="33655"/>
                  </a:moveTo>
                  <a:lnTo>
                    <a:pt x="4167949" y="30988"/>
                  </a:lnTo>
                  <a:lnTo>
                    <a:pt x="4095927" y="0"/>
                  </a:lnTo>
                  <a:lnTo>
                    <a:pt x="4097718" y="31724"/>
                  </a:lnTo>
                  <a:lnTo>
                    <a:pt x="1506778" y="179705"/>
                  </a:lnTo>
                  <a:lnTo>
                    <a:pt x="1507540" y="192405"/>
                  </a:lnTo>
                  <a:lnTo>
                    <a:pt x="4098429" y="44297"/>
                  </a:lnTo>
                  <a:lnTo>
                    <a:pt x="4100245" y="76073"/>
                  </a:lnTo>
                  <a:lnTo>
                    <a:pt x="4174159" y="33655"/>
                  </a:lnTo>
                  <a:close/>
                </a:path>
                <a:path w="7298690" h="2707004">
                  <a:moveTo>
                    <a:pt x="4230421" y="169291"/>
                  </a:moveTo>
                  <a:lnTo>
                    <a:pt x="4146981" y="186817"/>
                  </a:lnTo>
                  <a:lnTo>
                    <a:pt x="4166679" y="211645"/>
                  </a:lnTo>
                  <a:lnTo>
                    <a:pt x="3124758" y="1037463"/>
                  </a:lnTo>
                  <a:lnTo>
                    <a:pt x="3132632" y="1047369"/>
                  </a:lnTo>
                  <a:lnTo>
                    <a:pt x="4174604" y="221640"/>
                  </a:lnTo>
                  <a:lnTo>
                    <a:pt x="4194352" y="246507"/>
                  </a:lnTo>
                  <a:lnTo>
                    <a:pt x="4214342" y="203708"/>
                  </a:lnTo>
                  <a:lnTo>
                    <a:pt x="4230421" y="169291"/>
                  </a:lnTo>
                  <a:close/>
                </a:path>
                <a:path w="7298690" h="2707004">
                  <a:moveTo>
                    <a:pt x="4936160" y="1633855"/>
                  </a:moveTo>
                  <a:lnTo>
                    <a:pt x="4851705" y="1622425"/>
                  </a:lnTo>
                  <a:lnTo>
                    <a:pt x="4861953" y="1652473"/>
                  </a:lnTo>
                  <a:lnTo>
                    <a:pt x="1809927" y="2694686"/>
                  </a:lnTo>
                  <a:lnTo>
                    <a:pt x="1813991" y="2706624"/>
                  </a:lnTo>
                  <a:lnTo>
                    <a:pt x="4866068" y="1664512"/>
                  </a:lnTo>
                  <a:lnTo>
                    <a:pt x="4876343" y="1694561"/>
                  </a:lnTo>
                  <a:lnTo>
                    <a:pt x="4921885" y="1648333"/>
                  </a:lnTo>
                  <a:lnTo>
                    <a:pt x="4936160" y="1633855"/>
                  </a:lnTo>
                  <a:close/>
                </a:path>
                <a:path w="7298690" h="2707004">
                  <a:moveTo>
                    <a:pt x="5127930" y="1358900"/>
                  </a:moveTo>
                  <a:lnTo>
                    <a:pt x="5099456" y="1372908"/>
                  </a:lnTo>
                  <a:lnTo>
                    <a:pt x="4506011" y="166497"/>
                  </a:lnTo>
                  <a:lnTo>
                    <a:pt x="4494581" y="172085"/>
                  </a:lnTo>
                  <a:lnTo>
                    <a:pt x="5088039" y="1378521"/>
                  </a:lnTo>
                  <a:lnTo>
                    <a:pt x="5059477" y="1392555"/>
                  </a:lnTo>
                  <a:lnTo>
                    <a:pt x="5127295" y="1443990"/>
                  </a:lnTo>
                  <a:lnTo>
                    <a:pt x="5127688" y="1389888"/>
                  </a:lnTo>
                  <a:lnTo>
                    <a:pt x="5127930" y="1358900"/>
                  </a:lnTo>
                  <a:close/>
                </a:path>
                <a:path w="7298690" h="2707004">
                  <a:moveTo>
                    <a:pt x="7298360" y="986155"/>
                  </a:moveTo>
                  <a:lnTo>
                    <a:pt x="7214286" y="972185"/>
                  </a:lnTo>
                  <a:lnTo>
                    <a:pt x="7223633" y="1002461"/>
                  </a:lnTo>
                  <a:lnTo>
                    <a:pt x="5315255" y="1589659"/>
                  </a:lnTo>
                  <a:lnTo>
                    <a:pt x="5319065" y="1601851"/>
                  </a:lnTo>
                  <a:lnTo>
                    <a:pt x="7227405" y="1014666"/>
                  </a:lnTo>
                  <a:lnTo>
                    <a:pt x="7236765" y="1044956"/>
                  </a:lnTo>
                  <a:lnTo>
                    <a:pt x="7285177" y="998728"/>
                  </a:lnTo>
                  <a:lnTo>
                    <a:pt x="7298360" y="9861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0654" y="2984881"/>
              <a:ext cx="830545" cy="88506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330194" y="1098296"/>
              <a:ext cx="723900" cy="279400"/>
            </a:xfrm>
            <a:custGeom>
              <a:avLst/>
              <a:gdLst/>
              <a:ahLst/>
              <a:cxnLst/>
              <a:rect l="l" t="t" r="r" b="b"/>
              <a:pathLst>
                <a:path w="723900" h="279400">
                  <a:moveTo>
                    <a:pt x="148940" y="59436"/>
                  </a:moveTo>
                  <a:lnTo>
                    <a:pt x="14223" y="59436"/>
                  </a:lnTo>
                  <a:lnTo>
                    <a:pt x="19557" y="60959"/>
                  </a:lnTo>
                  <a:lnTo>
                    <a:pt x="23367" y="64769"/>
                  </a:lnTo>
                  <a:lnTo>
                    <a:pt x="37901" y="212675"/>
                  </a:lnTo>
                  <a:lnTo>
                    <a:pt x="38015" y="216534"/>
                  </a:lnTo>
                  <a:lnTo>
                    <a:pt x="37591" y="222250"/>
                  </a:lnTo>
                  <a:lnTo>
                    <a:pt x="35813" y="225298"/>
                  </a:lnTo>
                  <a:lnTo>
                    <a:pt x="32892" y="230631"/>
                  </a:lnTo>
                  <a:lnTo>
                    <a:pt x="27558" y="233425"/>
                  </a:lnTo>
                  <a:lnTo>
                    <a:pt x="12953" y="234568"/>
                  </a:lnTo>
                  <a:lnTo>
                    <a:pt x="13207" y="239521"/>
                  </a:lnTo>
                  <a:lnTo>
                    <a:pt x="95503" y="233552"/>
                  </a:lnTo>
                  <a:lnTo>
                    <a:pt x="120509" y="229959"/>
                  </a:lnTo>
                  <a:lnTo>
                    <a:pt x="137689" y="224343"/>
                  </a:lnTo>
                  <a:lnTo>
                    <a:pt x="87864" y="224343"/>
                  </a:lnTo>
                  <a:lnTo>
                    <a:pt x="80930" y="224139"/>
                  </a:lnTo>
                  <a:lnTo>
                    <a:pt x="73282" y="223529"/>
                  </a:lnTo>
                  <a:lnTo>
                    <a:pt x="64896" y="222503"/>
                  </a:lnTo>
                  <a:lnTo>
                    <a:pt x="53593" y="65786"/>
                  </a:lnTo>
                  <a:lnTo>
                    <a:pt x="61025" y="63551"/>
                  </a:lnTo>
                  <a:lnTo>
                    <a:pt x="68087" y="61817"/>
                  </a:lnTo>
                  <a:lnTo>
                    <a:pt x="74793" y="60606"/>
                  </a:lnTo>
                  <a:lnTo>
                    <a:pt x="81152" y="59943"/>
                  </a:lnTo>
                  <a:lnTo>
                    <a:pt x="149736" y="59943"/>
                  </a:lnTo>
                  <a:lnTo>
                    <a:pt x="149024" y="59473"/>
                  </a:lnTo>
                  <a:close/>
                </a:path>
                <a:path w="723900" h="279400">
                  <a:moveTo>
                    <a:pt x="149736" y="59943"/>
                  </a:moveTo>
                  <a:lnTo>
                    <a:pt x="81152" y="59943"/>
                  </a:lnTo>
                  <a:lnTo>
                    <a:pt x="96797" y="60154"/>
                  </a:lnTo>
                  <a:lnTo>
                    <a:pt x="111156" y="63246"/>
                  </a:lnTo>
                  <a:lnTo>
                    <a:pt x="146018" y="89360"/>
                  </a:lnTo>
                  <a:lnTo>
                    <a:pt x="161162" y="136651"/>
                  </a:lnTo>
                  <a:lnTo>
                    <a:pt x="161192" y="154723"/>
                  </a:lnTo>
                  <a:lnTo>
                    <a:pt x="158448" y="171021"/>
                  </a:lnTo>
                  <a:lnTo>
                    <a:pt x="134397" y="208724"/>
                  </a:lnTo>
                  <a:lnTo>
                    <a:pt x="94106" y="224154"/>
                  </a:lnTo>
                  <a:lnTo>
                    <a:pt x="87864" y="224343"/>
                  </a:lnTo>
                  <a:lnTo>
                    <a:pt x="137689" y="224343"/>
                  </a:lnTo>
                  <a:lnTo>
                    <a:pt x="173354" y="199008"/>
                  </a:lnTo>
                  <a:lnTo>
                    <a:pt x="191928" y="151645"/>
                  </a:lnTo>
                  <a:lnTo>
                    <a:pt x="192023" y="133095"/>
                  </a:lnTo>
                  <a:lnTo>
                    <a:pt x="190190" y="119266"/>
                  </a:lnTo>
                  <a:lnTo>
                    <a:pt x="175259" y="83565"/>
                  </a:lnTo>
                  <a:lnTo>
                    <a:pt x="158702" y="65865"/>
                  </a:lnTo>
                  <a:lnTo>
                    <a:pt x="149736" y="59943"/>
                  </a:lnTo>
                  <a:close/>
                </a:path>
                <a:path w="723900" h="279400">
                  <a:moveTo>
                    <a:pt x="94388" y="49129"/>
                  </a:moveTo>
                  <a:lnTo>
                    <a:pt x="74929" y="49911"/>
                  </a:lnTo>
                  <a:lnTo>
                    <a:pt x="0" y="55371"/>
                  </a:lnTo>
                  <a:lnTo>
                    <a:pt x="253" y="60451"/>
                  </a:lnTo>
                  <a:lnTo>
                    <a:pt x="14223" y="59436"/>
                  </a:lnTo>
                  <a:lnTo>
                    <a:pt x="148940" y="59436"/>
                  </a:lnTo>
                  <a:lnTo>
                    <a:pt x="138429" y="54737"/>
                  </a:lnTo>
                  <a:lnTo>
                    <a:pt x="126114" y="51518"/>
                  </a:lnTo>
                  <a:lnTo>
                    <a:pt x="111442" y="49656"/>
                  </a:lnTo>
                  <a:lnTo>
                    <a:pt x="94388" y="49129"/>
                  </a:lnTo>
                  <a:close/>
                </a:path>
                <a:path w="723900" h="279400">
                  <a:moveTo>
                    <a:pt x="278129" y="30987"/>
                  </a:moveTo>
                  <a:lnTo>
                    <a:pt x="218312" y="35305"/>
                  </a:lnTo>
                  <a:lnTo>
                    <a:pt x="235965" y="278891"/>
                  </a:lnTo>
                  <a:lnTo>
                    <a:pt x="295655" y="274574"/>
                  </a:lnTo>
                  <a:lnTo>
                    <a:pt x="295102" y="266826"/>
                  </a:lnTo>
                  <a:lnTo>
                    <a:pt x="255523" y="266826"/>
                  </a:lnTo>
                  <a:lnTo>
                    <a:pt x="239521" y="44576"/>
                  </a:lnTo>
                  <a:lnTo>
                    <a:pt x="278891" y="41782"/>
                  </a:lnTo>
                  <a:lnTo>
                    <a:pt x="278129" y="30987"/>
                  </a:lnTo>
                  <a:close/>
                </a:path>
                <a:path w="723900" h="279400">
                  <a:moveTo>
                    <a:pt x="294893" y="263905"/>
                  </a:moveTo>
                  <a:lnTo>
                    <a:pt x="255523" y="266826"/>
                  </a:lnTo>
                  <a:lnTo>
                    <a:pt x="295102" y="266826"/>
                  </a:lnTo>
                  <a:lnTo>
                    <a:pt x="294893" y="263905"/>
                  </a:lnTo>
                  <a:close/>
                </a:path>
                <a:path w="723900" h="279400">
                  <a:moveTo>
                    <a:pt x="325246" y="192404"/>
                  </a:moveTo>
                  <a:lnTo>
                    <a:pt x="322833" y="192531"/>
                  </a:lnTo>
                  <a:lnTo>
                    <a:pt x="319785" y="192786"/>
                  </a:lnTo>
                  <a:lnTo>
                    <a:pt x="317118" y="193928"/>
                  </a:lnTo>
                  <a:lnTo>
                    <a:pt x="315213" y="196087"/>
                  </a:lnTo>
                  <a:lnTo>
                    <a:pt x="313308" y="198119"/>
                  </a:lnTo>
                  <a:lnTo>
                    <a:pt x="312419" y="200532"/>
                  </a:lnTo>
                  <a:lnTo>
                    <a:pt x="312601" y="203707"/>
                  </a:lnTo>
                  <a:lnTo>
                    <a:pt x="312927" y="207517"/>
                  </a:lnTo>
                  <a:lnTo>
                    <a:pt x="315721" y="211454"/>
                  </a:lnTo>
                  <a:lnTo>
                    <a:pt x="321055" y="214883"/>
                  </a:lnTo>
                  <a:lnTo>
                    <a:pt x="326263" y="218312"/>
                  </a:lnTo>
                  <a:lnTo>
                    <a:pt x="334517" y="219582"/>
                  </a:lnTo>
                  <a:lnTo>
                    <a:pt x="345566" y="218820"/>
                  </a:lnTo>
                  <a:lnTo>
                    <a:pt x="353685" y="217775"/>
                  </a:lnTo>
                  <a:lnTo>
                    <a:pt x="385085" y="204215"/>
                  </a:lnTo>
                  <a:lnTo>
                    <a:pt x="352805" y="204215"/>
                  </a:lnTo>
                  <a:lnTo>
                    <a:pt x="345693" y="202311"/>
                  </a:lnTo>
                  <a:lnTo>
                    <a:pt x="338581" y="198119"/>
                  </a:lnTo>
                  <a:lnTo>
                    <a:pt x="334136" y="195452"/>
                  </a:lnTo>
                  <a:lnTo>
                    <a:pt x="330961" y="193801"/>
                  </a:lnTo>
                  <a:lnTo>
                    <a:pt x="329183" y="193166"/>
                  </a:lnTo>
                  <a:lnTo>
                    <a:pt x="327278" y="192658"/>
                  </a:lnTo>
                  <a:lnTo>
                    <a:pt x="325246" y="192404"/>
                  </a:lnTo>
                  <a:close/>
                </a:path>
                <a:path w="723900" h="279400">
                  <a:moveTo>
                    <a:pt x="394718" y="104679"/>
                  </a:moveTo>
                  <a:lnTo>
                    <a:pt x="323778" y="104679"/>
                  </a:lnTo>
                  <a:lnTo>
                    <a:pt x="334613" y="105346"/>
                  </a:lnTo>
                  <a:lnTo>
                    <a:pt x="344162" y="106775"/>
                  </a:lnTo>
                  <a:lnTo>
                    <a:pt x="383666" y="129158"/>
                  </a:lnTo>
                  <a:lnTo>
                    <a:pt x="396624" y="164951"/>
                  </a:lnTo>
                  <a:lnTo>
                    <a:pt x="396557" y="167893"/>
                  </a:lnTo>
                  <a:lnTo>
                    <a:pt x="374459" y="199612"/>
                  </a:lnTo>
                  <a:lnTo>
                    <a:pt x="352805" y="204215"/>
                  </a:lnTo>
                  <a:lnTo>
                    <a:pt x="385085" y="204215"/>
                  </a:lnTo>
                  <a:lnTo>
                    <a:pt x="409320" y="171450"/>
                  </a:lnTo>
                  <a:lnTo>
                    <a:pt x="413495" y="151340"/>
                  </a:lnTo>
                  <a:lnTo>
                    <a:pt x="413384" y="144144"/>
                  </a:lnTo>
                  <a:lnTo>
                    <a:pt x="411339" y="132145"/>
                  </a:lnTo>
                  <a:lnTo>
                    <a:pt x="407114" y="121110"/>
                  </a:lnTo>
                  <a:lnTo>
                    <a:pt x="400722" y="111051"/>
                  </a:lnTo>
                  <a:lnTo>
                    <a:pt x="394718" y="104679"/>
                  </a:lnTo>
                  <a:close/>
                </a:path>
                <a:path w="723900" h="279400">
                  <a:moveTo>
                    <a:pt x="407796" y="25907"/>
                  </a:moveTo>
                  <a:lnTo>
                    <a:pt x="341756" y="30606"/>
                  </a:lnTo>
                  <a:lnTo>
                    <a:pt x="311657" y="104775"/>
                  </a:lnTo>
                  <a:lnTo>
                    <a:pt x="394718" y="104679"/>
                  </a:lnTo>
                  <a:lnTo>
                    <a:pt x="350456" y="81782"/>
                  </a:lnTo>
                  <a:lnTo>
                    <a:pt x="333120" y="79375"/>
                  </a:lnTo>
                  <a:lnTo>
                    <a:pt x="343407" y="53720"/>
                  </a:lnTo>
                  <a:lnTo>
                    <a:pt x="398906" y="49783"/>
                  </a:lnTo>
                  <a:lnTo>
                    <a:pt x="407796" y="25907"/>
                  </a:lnTo>
                  <a:close/>
                </a:path>
                <a:path w="723900" h="279400">
                  <a:moveTo>
                    <a:pt x="495643" y="205486"/>
                  </a:moveTo>
                  <a:lnTo>
                    <a:pt x="481964" y="205486"/>
                  </a:lnTo>
                  <a:lnTo>
                    <a:pt x="482600" y="205866"/>
                  </a:lnTo>
                  <a:lnTo>
                    <a:pt x="483361" y="206628"/>
                  </a:lnTo>
                  <a:lnTo>
                    <a:pt x="484250" y="207771"/>
                  </a:lnTo>
                  <a:lnTo>
                    <a:pt x="484758" y="209168"/>
                  </a:lnTo>
                  <a:lnTo>
                    <a:pt x="485393" y="218186"/>
                  </a:lnTo>
                  <a:lnTo>
                    <a:pt x="483361" y="225170"/>
                  </a:lnTo>
                  <a:lnTo>
                    <a:pt x="458088" y="247903"/>
                  </a:lnTo>
                  <a:lnTo>
                    <a:pt x="458469" y="253873"/>
                  </a:lnTo>
                  <a:lnTo>
                    <a:pt x="491716" y="226335"/>
                  </a:lnTo>
                  <a:lnTo>
                    <a:pt x="495613" y="212949"/>
                  </a:lnTo>
                  <a:lnTo>
                    <a:pt x="495643" y="205486"/>
                  </a:lnTo>
                  <a:close/>
                </a:path>
                <a:path w="723900" h="279400">
                  <a:moveTo>
                    <a:pt x="476630" y="178688"/>
                  </a:moveTo>
                  <a:lnTo>
                    <a:pt x="465835" y="179577"/>
                  </a:lnTo>
                  <a:lnTo>
                    <a:pt x="461771" y="181355"/>
                  </a:lnTo>
                  <a:lnTo>
                    <a:pt x="455421" y="188213"/>
                  </a:lnTo>
                  <a:lnTo>
                    <a:pt x="454025" y="192150"/>
                  </a:lnTo>
                  <a:lnTo>
                    <a:pt x="454278" y="196595"/>
                  </a:lnTo>
                  <a:lnTo>
                    <a:pt x="454659" y="201167"/>
                  </a:lnTo>
                  <a:lnTo>
                    <a:pt x="456183" y="204724"/>
                  </a:lnTo>
                  <a:lnTo>
                    <a:pt x="459104" y="207137"/>
                  </a:lnTo>
                  <a:lnTo>
                    <a:pt x="461898" y="209550"/>
                  </a:lnTo>
                  <a:lnTo>
                    <a:pt x="465454" y="210692"/>
                  </a:lnTo>
                  <a:lnTo>
                    <a:pt x="469900" y="210312"/>
                  </a:lnTo>
                  <a:lnTo>
                    <a:pt x="471804" y="210184"/>
                  </a:lnTo>
                  <a:lnTo>
                    <a:pt x="473455" y="209676"/>
                  </a:lnTo>
                  <a:lnTo>
                    <a:pt x="474979" y="208787"/>
                  </a:lnTo>
                  <a:lnTo>
                    <a:pt x="478281" y="206755"/>
                  </a:lnTo>
                  <a:lnTo>
                    <a:pt x="480313" y="205612"/>
                  </a:lnTo>
                  <a:lnTo>
                    <a:pt x="481329" y="205612"/>
                  </a:lnTo>
                  <a:lnTo>
                    <a:pt x="481964" y="205486"/>
                  </a:lnTo>
                  <a:lnTo>
                    <a:pt x="495643" y="205486"/>
                  </a:lnTo>
                  <a:lnTo>
                    <a:pt x="495045" y="197484"/>
                  </a:lnTo>
                  <a:lnTo>
                    <a:pt x="492251" y="190626"/>
                  </a:lnTo>
                  <a:lnTo>
                    <a:pt x="487171" y="185800"/>
                  </a:lnTo>
                  <a:lnTo>
                    <a:pt x="482218" y="180975"/>
                  </a:lnTo>
                  <a:lnTo>
                    <a:pt x="476630" y="178688"/>
                  </a:lnTo>
                  <a:close/>
                </a:path>
                <a:path w="723900" h="279400">
                  <a:moveTo>
                    <a:pt x="576703" y="10618"/>
                  </a:moveTo>
                  <a:lnTo>
                    <a:pt x="537276" y="20065"/>
                  </a:lnTo>
                  <a:lnTo>
                    <a:pt x="518540" y="58165"/>
                  </a:lnTo>
                  <a:lnTo>
                    <a:pt x="519175" y="65912"/>
                  </a:lnTo>
                  <a:lnTo>
                    <a:pt x="546223" y="99177"/>
                  </a:lnTo>
                  <a:lnTo>
                    <a:pt x="556767" y="106933"/>
                  </a:lnTo>
                  <a:lnTo>
                    <a:pt x="547979" y="114722"/>
                  </a:lnTo>
                  <a:lnTo>
                    <a:pt x="525113" y="148113"/>
                  </a:lnTo>
                  <a:lnTo>
                    <a:pt x="523880" y="160432"/>
                  </a:lnTo>
                  <a:lnTo>
                    <a:pt x="525162" y="168017"/>
                  </a:lnTo>
                  <a:lnTo>
                    <a:pt x="556117" y="199405"/>
                  </a:lnTo>
                  <a:lnTo>
                    <a:pt x="579754" y="201802"/>
                  </a:lnTo>
                  <a:lnTo>
                    <a:pt x="591133" y="200134"/>
                  </a:lnTo>
                  <a:lnTo>
                    <a:pt x="601249" y="196834"/>
                  </a:lnTo>
                  <a:lnTo>
                    <a:pt x="605758" y="194309"/>
                  </a:lnTo>
                  <a:lnTo>
                    <a:pt x="581405" y="194309"/>
                  </a:lnTo>
                  <a:lnTo>
                    <a:pt x="574262" y="194190"/>
                  </a:lnTo>
                  <a:lnTo>
                    <a:pt x="545865" y="166526"/>
                  </a:lnTo>
                  <a:lnTo>
                    <a:pt x="544067" y="149605"/>
                  </a:lnTo>
                  <a:lnTo>
                    <a:pt x="545210" y="141350"/>
                  </a:lnTo>
                  <a:lnTo>
                    <a:pt x="563498" y="111632"/>
                  </a:lnTo>
                  <a:lnTo>
                    <a:pt x="605853" y="111632"/>
                  </a:lnTo>
                  <a:lnTo>
                    <a:pt x="604900" y="110823"/>
                  </a:lnTo>
                  <a:lnTo>
                    <a:pt x="595419" y="103713"/>
                  </a:lnTo>
                  <a:lnTo>
                    <a:pt x="583818" y="95757"/>
                  </a:lnTo>
                  <a:lnTo>
                    <a:pt x="590074" y="90931"/>
                  </a:lnTo>
                  <a:lnTo>
                    <a:pt x="577088" y="90931"/>
                  </a:lnTo>
                  <a:lnTo>
                    <a:pt x="553465" y="74040"/>
                  </a:lnTo>
                  <a:lnTo>
                    <a:pt x="537082" y="40386"/>
                  </a:lnTo>
                  <a:lnTo>
                    <a:pt x="539495" y="33908"/>
                  </a:lnTo>
                  <a:lnTo>
                    <a:pt x="550290" y="22351"/>
                  </a:lnTo>
                  <a:lnTo>
                    <a:pt x="557656" y="19176"/>
                  </a:lnTo>
                  <a:lnTo>
                    <a:pt x="566927" y="18414"/>
                  </a:lnTo>
                  <a:lnTo>
                    <a:pt x="576198" y="17779"/>
                  </a:lnTo>
                  <a:lnTo>
                    <a:pt x="599043" y="17779"/>
                  </a:lnTo>
                  <a:lnTo>
                    <a:pt x="595078" y="15329"/>
                  </a:lnTo>
                  <a:lnTo>
                    <a:pt x="586390" y="12176"/>
                  </a:lnTo>
                  <a:lnTo>
                    <a:pt x="576703" y="10618"/>
                  </a:lnTo>
                  <a:close/>
                </a:path>
                <a:path w="723900" h="279400">
                  <a:moveTo>
                    <a:pt x="605853" y="111632"/>
                  </a:moveTo>
                  <a:lnTo>
                    <a:pt x="563498" y="111632"/>
                  </a:lnTo>
                  <a:lnTo>
                    <a:pt x="577760" y="121751"/>
                  </a:lnTo>
                  <a:lnTo>
                    <a:pt x="589486" y="130952"/>
                  </a:lnTo>
                  <a:lnTo>
                    <a:pt x="611631" y="163702"/>
                  </a:lnTo>
                  <a:lnTo>
                    <a:pt x="612266" y="171576"/>
                  </a:lnTo>
                  <a:lnTo>
                    <a:pt x="609726" y="178434"/>
                  </a:lnTo>
                  <a:lnTo>
                    <a:pt x="598804" y="190373"/>
                  </a:lnTo>
                  <a:lnTo>
                    <a:pt x="591184" y="193675"/>
                  </a:lnTo>
                  <a:lnTo>
                    <a:pt x="581405" y="194309"/>
                  </a:lnTo>
                  <a:lnTo>
                    <a:pt x="605758" y="194309"/>
                  </a:lnTo>
                  <a:lnTo>
                    <a:pt x="629781" y="160432"/>
                  </a:lnTo>
                  <a:lnTo>
                    <a:pt x="630046" y="151002"/>
                  </a:lnTo>
                  <a:lnTo>
                    <a:pt x="628834" y="143450"/>
                  </a:lnTo>
                  <a:lnTo>
                    <a:pt x="626348" y="136207"/>
                  </a:lnTo>
                  <a:lnTo>
                    <a:pt x="622599" y="129250"/>
                  </a:lnTo>
                  <a:lnTo>
                    <a:pt x="617601" y="122554"/>
                  </a:lnTo>
                  <a:lnTo>
                    <a:pt x="612286" y="117099"/>
                  </a:lnTo>
                  <a:lnTo>
                    <a:pt x="605853" y="111632"/>
                  </a:lnTo>
                  <a:close/>
                </a:path>
                <a:path w="723900" h="279400">
                  <a:moveTo>
                    <a:pt x="599043" y="17779"/>
                  </a:moveTo>
                  <a:lnTo>
                    <a:pt x="576198" y="17779"/>
                  </a:lnTo>
                  <a:lnTo>
                    <a:pt x="583564" y="19938"/>
                  </a:lnTo>
                  <a:lnTo>
                    <a:pt x="595121" y="29971"/>
                  </a:lnTo>
                  <a:lnTo>
                    <a:pt x="598296" y="37211"/>
                  </a:lnTo>
                  <a:lnTo>
                    <a:pt x="598986" y="47498"/>
                  </a:lnTo>
                  <a:lnTo>
                    <a:pt x="599439" y="53848"/>
                  </a:lnTo>
                  <a:lnTo>
                    <a:pt x="577088" y="90931"/>
                  </a:lnTo>
                  <a:lnTo>
                    <a:pt x="590074" y="90931"/>
                  </a:lnTo>
                  <a:lnTo>
                    <a:pt x="616965" y="60832"/>
                  </a:lnTo>
                  <a:lnTo>
                    <a:pt x="618804" y="53848"/>
                  </a:lnTo>
                  <a:lnTo>
                    <a:pt x="618767" y="52196"/>
                  </a:lnTo>
                  <a:lnTo>
                    <a:pt x="602741" y="20065"/>
                  </a:lnTo>
                  <a:lnTo>
                    <a:pt x="599043" y="17779"/>
                  </a:lnTo>
                  <a:close/>
                </a:path>
                <a:path w="723900" h="279400">
                  <a:moveTo>
                    <a:pt x="707139" y="12318"/>
                  </a:moveTo>
                  <a:lnTo>
                    <a:pt x="686688" y="12318"/>
                  </a:lnTo>
                  <a:lnTo>
                    <a:pt x="702690" y="234441"/>
                  </a:lnTo>
                  <a:lnTo>
                    <a:pt x="663320" y="237362"/>
                  </a:lnTo>
                  <a:lnTo>
                    <a:pt x="664082" y="248030"/>
                  </a:lnTo>
                  <a:lnTo>
                    <a:pt x="723900" y="243712"/>
                  </a:lnTo>
                  <a:lnTo>
                    <a:pt x="707139" y="12318"/>
                  </a:lnTo>
                  <a:close/>
                </a:path>
                <a:path w="723900" h="279400">
                  <a:moveTo>
                    <a:pt x="706246" y="0"/>
                  </a:moveTo>
                  <a:lnTo>
                    <a:pt x="646556" y="4444"/>
                  </a:lnTo>
                  <a:lnTo>
                    <a:pt x="647318" y="15112"/>
                  </a:lnTo>
                  <a:lnTo>
                    <a:pt x="686688" y="12318"/>
                  </a:lnTo>
                  <a:lnTo>
                    <a:pt x="707139" y="12318"/>
                  </a:lnTo>
                  <a:lnTo>
                    <a:pt x="7062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0767" y="1407795"/>
              <a:ext cx="3042920" cy="23940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0942" y="1505077"/>
              <a:ext cx="929767" cy="11134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8652" y="2176907"/>
              <a:ext cx="1061466" cy="78079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654507" y="3793616"/>
            <a:ext cx="7837170" cy="264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56739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Times New Roman"/>
                <a:cs typeface="Times New Roman"/>
              </a:rPr>
              <a:t>3</a:t>
            </a:r>
            <a:endParaRPr sz="22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2115"/>
              </a:spcBef>
            </a:pPr>
            <a:r>
              <a:rPr sz="2400" dirty="0">
                <a:latin typeface="Times New Roman"/>
                <a:cs typeface="Times New Roman"/>
              </a:rPr>
              <a:t>Latest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finish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time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rule:</a:t>
            </a:r>
            <a:endParaRPr sz="24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50000"/>
              </a:lnSpc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latest</a:t>
            </a:r>
            <a:r>
              <a:rPr sz="2400" spc="2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finish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time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2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activity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entering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particular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node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equal</a:t>
            </a:r>
            <a:r>
              <a:rPr sz="2400" dirty="0">
                <a:latin typeface="Times New Roman"/>
                <a:cs typeface="Times New Roman"/>
              </a:rPr>
              <a:t> to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smallest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latest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start</a:t>
            </a:r>
            <a:r>
              <a:rPr sz="2400" b="1" dirty="0">
                <a:latin typeface="Times New Roman"/>
                <a:cs typeface="Times New Roman"/>
              </a:rPr>
              <a:t> times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5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activities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leaving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node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254"/>
              </a:spcBef>
            </a:pPr>
            <a:r>
              <a:rPr dirty="0"/>
              <a:t>Network</a:t>
            </a:r>
            <a:r>
              <a:rPr spc="-35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dirty="0"/>
              <a:t>Critical</a:t>
            </a:r>
            <a:r>
              <a:rPr spc="-5" dirty="0"/>
              <a:t> Path </a:t>
            </a:r>
            <a:r>
              <a:rPr dirty="0"/>
              <a:t>(Problem</a:t>
            </a:r>
            <a:r>
              <a:rPr spc="-50" dirty="0"/>
              <a:t> </a:t>
            </a:r>
            <a:r>
              <a:rPr dirty="0"/>
              <a:t>1)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6361" y="3783901"/>
            <a:ext cx="390525" cy="390525"/>
            <a:chOff x="606361" y="3783901"/>
            <a:chExt cx="390525" cy="390525"/>
          </a:xfrm>
        </p:grpSpPr>
        <p:sp>
          <p:nvSpPr>
            <p:cNvPr id="5" name="object 5"/>
            <p:cNvSpPr/>
            <p:nvPr/>
          </p:nvSpPr>
          <p:spPr>
            <a:xfrm>
              <a:off x="611123" y="378866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21" y="5034"/>
                  </a:lnTo>
                  <a:lnTo>
                    <a:pt x="106724" y="19372"/>
                  </a:lnTo>
                  <a:lnTo>
                    <a:pt x="71353" y="41867"/>
                  </a:lnTo>
                  <a:lnTo>
                    <a:pt x="41851" y="71374"/>
                  </a:lnTo>
                  <a:lnTo>
                    <a:pt x="19363" y="106746"/>
                  </a:lnTo>
                  <a:lnTo>
                    <a:pt x="5031" y="146837"/>
                  </a:lnTo>
                  <a:lnTo>
                    <a:pt x="0" y="190500"/>
                  </a:lnTo>
                  <a:lnTo>
                    <a:pt x="5031" y="234162"/>
                  </a:lnTo>
                  <a:lnTo>
                    <a:pt x="19363" y="274253"/>
                  </a:lnTo>
                  <a:lnTo>
                    <a:pt x="41851" y="309625"/>
                  </a:lnTo>
                  <a:lnTo>
                    <a:pt x="71353" y="339132"/>
                  </a:lnTo>
                  <a:lnTo>
                    <a:pt x="106724" y="361627"/>
                  </a:lnTo>
                  <a:lnTo>
                    <a:pt x="146821" y="375965"/>
                  </a:lnTo>
                  <a:lnTo>
                    <a:pt x="190500" y="381000"/>
                  </a:lnTo>
                  <a:lnTo>
                    <a:pt x="234178" y="375965"/>
                  </a:lnTo>
                  <a:lnTo>
                    <a:pt x="274275" y="361627"/>
                  </a:lnTo>
                  <a:lnTo>
                    <a:pt x="309646" y="339132"/>
                  </a:lnTo>
                  <a:lnTo>
                    <a:pt x="339148" y="309625"/>
                  </a:lnTo>
                  <a:lnTo>
                    <a:pt x="361636" y="274253"/>
                  </a:lnTo>
                  <a:lnTo>
                    <a:pt x="375968" y="234162"/>
                  </a:lnTo>
                  <a:lnTo>
                    <a:pt x="381000" y="190500"/>
                  </a:lnTo>
                  <a:lnTo>
                    <a:pt x="375968" y="146837"/>
                  </a:lnTo>
                  <a:lnTo>
                    <a:pt x="361636" y="106746"/>
                  </a:lnTo>
                  <a:lnTo>
                    <a:pt x="339148" y="71374"/>
                  </a:lnTo>
                  <a:lnTo>
                    <a:pt x="309646" y="41867"/>
                  </a:lnTo>
                  <a:lnTo>
                    <a:pt x="274275" y="19372"/>
                  </a:lnTo>
                  <a:lnTo>
                    <a:pt x="234178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123" y="378866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1" y="146837"/>
                  </a:lnTo>
                  <a:lnTo>
                    <a:pt x="19363" y="106746"/>
                  </a:lnTo>
                  <a:lnTo>
                    <a:pt x="41851" y="71374"/>
                  </a:lnTo>
                  <a:lnTo>
                    <a:pt x="71353" y="41867"/>
                  </a:lnTo>
                  <a:lnTo>
                    <a:pt x="106724" y="19372"/>
                  </a:lnTo>
                  <a:lnTo>
                    <a:pt x="146821" y="5034"/>
                  </a:lnTo>
                  <a:lnTo>
                    <a:pt x="190500" y="0"/>
                  </a:lnTo>
                  <a:lnTo>
                    <a:pt x="234178" y="5034"/>
                  </a:lnTo>
                  <a:lnTo>
                    <a:pt x="274275" y="19372"/>
                  </a:lnTo>
                  <a:lnTo>
                    <a:pt x="309646" y="41867"/>
                  </a:lnTo>
                  <a:lnTo>
                    <a:pt x="339148" y="71374"/>
                  </a:lnTo>
                  <a:lnTo>
                    <a:pt x="361636" y="106746"/>
                  </a:lnTo>
                  <a:lnTo>
                    <a:pt x="375968" y="146837"/>
                  </a:lnTo>
                  <a:lnTo>
                    <a:pt x="381000" y="190500"/>
                  </a:lnTo>
                  <a:lnTo>
                    <a:pt x="375968" y="234162"/>
                  </a:lnTo>
                  <a:lnTo>
                    <a:pt x="361636" y="274253"/>
                  </a:lnTo>
                  <a:lnTo>
                    <a:pt x="339148" y="309625"/>
                  </a:lnTo>
                  <a:lnTo>
                    <a:pt x="309646" y="339132"/>
                  </a:lnTo>
                  <a:lnTo>
                    <a:pt x="274275" y="361627"/>
                  </a:lnTo>
                  <a:lnTo>
                    <a:pt x="234178" y="375965"/>
                  </a:lnTo>
                  <a:lnTo>
                    <a:pt x="190500" y="381000"/>
                  </a:lnTo>
                  <a:lnTo>
                    <a:pt x="146821" y="375965"/>
                  </a:lnTo>
                  <a:lnTo>
                    <a:pt x="106724" y="361627"/>
                  </a:lnTo>
                  <a:lnTo>
                    <a:pt x="71353" y="339132"/>
                  </a:lnTo>
                  <a:lnTo>
                    <a:pt x="41851" y="309625"/>
                  </a:lnTo>
                  <a:lnTo>
                    <a:pt x="19363" y="274253"/>
                  </a:lnTo>
                  <a:lnTo>
                    <a:pt x="5031" y="234162"/>
                  </a:lnTo>
                  <a:lnTo>
                    <a:pt x="0" y="190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6251" y="3789934"/>
            <a:ext cx="165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58961" y="4850701"/>
            <a:ext cx="390525" cy="390525"/>
            <a:chOff x="2358961" y="4850701"/>
            <a:chExt cx="390525" cy="390525"/>
          </a:xfrm>
        </p:grpSpPr>
        <p:sp>
          <p:nvSpPr>
            <p:cNvPr id="9" name="object 9"/>
            <p:cNvSpPr/>
            <p:nvPr/>
          </p:nvSpPr>
          <p:spPr>
            <a:xfrm>
              <a:off x="2363723" y="485546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63723" y="485546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99105" y="4856734"/>
            <a:ext cx="165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Times New Roman"/>
                <a:cs typeface="Times New Roman"/>
              </a:rPr>
              <a:t>3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730561" y="3326701"/>
            <a:ext cx="390525" cy="390525"/>
            <a:chOff x="3730561" y="3326701"/>
            <a:chExt cx="390525" cy="390525"/>
          </a:xfrm>
        </p:grpSpPr>
        <p:sp>
          <p:nvSpPr>
            <p:cNvPr id="13" name="object 13"/>
            <p:cNvSpPr/>
            <p:nvPr/>
          </p:nvSpPr>
          <p:spPr>
            <a:xfrm>
              <a:off x="3735323" y="333146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35323" y="333146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870705" y="3332479"/>
            <a:ext cx="165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Times New Roman"/>
                <a:cs typeface="Times New Roman"/>
              </a:rPr>
              <a:t>4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054161" y="2336101"/>
            <a:ext cx="390525" cy="390525"/>
            <a:chOff x="2054161" y="2336101"/>
            <a:chExt cx="390525" cy="390525"/>
          </a:xfrm>
        </p:grpSpPr>
        <p:sp>
          <p:nvSpPr>
            <p:cNvPr id="17" name="object 17"/>
            <p:cNvSpPr/>
            <p:nvPr/>
          </p:nvSpPr>
          <p:spPr>
            <a:xfrm>
              <a:off x="2058923" y="234086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58923" y="234086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94305" y="2341879"/>
            <a:ext cx="165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Times New Roman"/>
                <a:cs typeface="Times New Roman"/>
              </a:rPr>
              <a:t>2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102161" y="2183701"/>
            <a:ext cx="390525" cy="390525"/>
            <a:chOff x="5102161" y="2183701"/>
            <a:chExt cx="390525" cy="390525"/>
          </a:xfrm>
        </p:grpSpPr>
        <p:sp>
          <p:nvSpPr>
            <p:cNvPr id="21" name="object 21"/>
            <p:cNvSpPr/>
            <p:nvPr/>
          </p:nvSpPr>
          <p:spPr>
            <a:xfrm>
              <a:off x="5106923" y="218846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06923" y="218846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242686" y="2189479"/>
            <a:ext cx="165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Times New Roman"/>
                <a:cs typeface="Times New Roman"/>
              </a:rPr>
              <a:t>5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226361" y="3098101"/>
            <a:ext cx="390525" cy="390525"/>
            <a:chOff x="8226361" y="3098101"/>
            <a:chExt cx="390525" cy="390525"/>
          </a:xfrm>
        </p:grpSpPr>
        <p:sp>
          <p:nvSpPr>
            <p:cNvPr id="25" name="object 25"/>
            <p:cNvSpPr/>
            <p:nvPr/>
          </p:nvSpPr>
          <p:spPr>
            <a:xfrm>
              <a:off x="8231123" y="310286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31123" y="310286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367521" y="3103879"/>
            <a:ext cx="165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Times New Roman"/>
                <a:cs typeface="Times New Roman"/>
              </a:rPr>
              <a:t>7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864161" y="3783901"/>
            <a:ext cx="390525" cy="390525"/>
            <a:chOff x="5864161" y="3783901"/>
            <a:chExt cx="390525" cy="390525"/>
          </a:xfrm>
        </p:grpSpPr>
        <p:sp>
          <p:nvSpPr>
            <p:cNvPr id="29" name="object 29"/>
            <p:cNvSpPr/>
            <p:nvPr/>
          </p:nvSpPr>
          <p:spPr>
            <a:xfrm>
              <a:off x="5868923" y="378866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68923" y="378866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004686" y="3789934"/>
            <a:ext cx="165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Times New Roman"/>
                <a:cs typeface="Times New Roman"/>
              </a:rPr>
              <a:t>6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28865" y="2161413"/>
            <a:ext cx="7303134" cy="2890520"/>
            <a:chOff x="928865" y="2161413"/>
            <a:chExt cx="7303134" cy="2890520"/>
          </a:xfrm>
        </p:grpSpPr>
        <p:sp>
          <p:nvSpPr>
            <p:cNvPr id="33" name="object 33"/>
            <p:cNvSpPr/>
            <p:nvPr/>
          </p:nvSpPr>
          <p:spPr>
            <a:xfrm>
              <a:off x="928865" y="2666238"/>
              <a:ext cx="1187450" cy="1187450"/>
            </a:xfrm>
            <a:custGeom>
              <a:avLst/>
              <a:gdLst/>
              <a:ahLst/>
              <a:cxnLst/>
              <a:rect l="l" t="t" r="r" b="b"/>
              <a:pathLst>
                <a:path w="1187450" h="1187450">
                  <a:moveTo>
                    <a:pt x="1122947" y="45720"/>
                  </a:moveTo>
                  <a:lnTo>
                    <a:pt x="0" y="1168781"/>
                  </a:lnTo>
                  <a:lnTo>
                    <a:pt x="18313" y="1187069"/>
                  </a:lnTo>
                  <a:lnTo>
                    <a:pt x="1141361" y="64134"/>
                  </a:lnTo>
                  <a:lnTo>
                    <a:pt x="1122947" y="45720"/>
                  </a:lnTo>
                  <a:close/>
                </a:path>
                <a:path w="1187450" h="1187450">
                  <a:moveTo>
                    <a:pt x="1174908" y="36575"/>
                  </a:moveTo>
                  <a:lnTo>
                    <a:pt x="1132090" y="36575"/>
                  </a:lnTo>
                  <a:lnTo>
                    <a:pt x="1150505" y="54990"/>
                  </a:lnTo>
                  <a:lnTo>
                    <a:pt x="1141361" y="64134"/>
                  </a:lnTo>
                  <a:lnTo>
                    <a:pt x="1159649" y="82423"/>
                  </a:lnTo>
                  <a:lnTo>
                    <a:pt x="1174908" y="36575"/>
                  </a:lnTo>
                  <a:close/>
                </a:path>
                <a:path w="1187450" h="1187450">
                  <a:moveTo>
                    <a:pt x="1132090" y="36575"/>
                  </a:moveTo>
                  <a:lnTo>
                    <a:pt x="1122947" y="45720"/>
                  </a:lnTo>
                  <a:lnTo>
                    <a:pt x="1141361" y="64134"/>
                  </a:lnTo>
                  <a:lnTo>
                    <a:pt x="1150505" y="54990"/>
                  </a:lnTo>
                  <a:lnTo>
                    <a:pt x="1132090" y="36575"/>
                  </a:lnTo>
                  <a:close/>
                </a:path>
                <a:path w="1187450" h="1187450">
                  <a:moveTo>
                    <a:pt x="1187081" y="0"/>
                  </a:moveTo>
                  <a:lnTo>
                    <a:pt x="1104658" y="27432"/>
                  </a:lnTo>
                  <a:lnTo>
                    <a:pt x="1122947" y="45720"/>
                  </a:lnTo>
                  <a:lnTo>
                    <a:pt x="1132090" y="36575"/>
                  </a:lnTo>
                  <a:lnTo>
                    <a:pt x="1174908" y="36575"/>
                  </a:lnTo>
                  <a:lnTo>
                    <a:pt x="118708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34199" y="2720974"/>
              <a:ext cx="1647189" cy="2209800"/>
            </a:xfrm>
            <a:custGeom>
              <a:avLst/>
              <a:gdLst/>
              <a:ahLst/>
              <a:cxnLst/>
              <a:rect l="l" t="t" r="r" b="b"/>
              <a:pathLst>
                <a:path w="1647189" h="2209800">
                  <a:moveTo>
                    <a:pt x="1485785" y="2209800"/>
                  </a:moveTo>
                  <a:lnTo>
                    <a:pt x="1468513" y="2184781"/>
                  </a:lnTo>
                  <a:lnTo>
                    <a:pt x="1437398" y="2139696"/>
                  </a:lnTo>
                  <a:lnTo>
                    <a:pt x="1422095" y="2167483"/>
                  </a:lnTo>
                  <a:lnTo>
                    <a:pt x="6121" y="1386713"/>
                  </a:lnTo>
                  <a:lnTo>
                    <a:pt x="0" y="1397889"/>
                  </a:lnTo>
                  <a:lnTo>
                    <a:pt x="1415961" y="2178647"/>
                  </a:lnTo>
                  <a:lnTo>
                    <a:pt x="1400695" y="2206371"/>
                  </a:lnTo>
                  <a:lnTo>
                    <a:pt x="1485785" y="2209800"/>
                  </a:lnTo>
                  <a:close/>
                </a:path>
                <a:path w="1647189" h="2209800">
                  <a:moveTo>
                    <a:pt x="1646948" y="2053717"/>
                  </a:moveTo>
                  <a:lnTo>
                    <a:pt x="1615554" y="2058162"/>
                  </a:lnTo>
                  <a:lnTo>
                    <a:pt x="1321447" y="0"/>
                  </a:lnTo>
                  <a:lnTo>
                    <a:pt x="1308874" y="1778"/>
                  </a:lnTo>
                  <a:lnTo>
                    <a:pt x="1602981" y="2059940"/>
                  </a:lnTo>
                  <a:lnTo>
                    <a:pt x="1571510" y="2064385"/>
                  </a:lnTo>
                  <a:lnTo>
                    <a:pt x="1620024" y="2134489"/>
                  </a:lnTo>
                  <a:lnTo>
                    <a:pt x="1640674" y="2072513"/>
                  </a:lnTo>
                  <a:lnTo>
                    <a:pt x="1646948" y="20537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78836" y="2655316"/>
              <a:ext cx="1358265" cy="866775"/>
            </a:xfrm>
            <a:custGeom>
              <a:avLst/>
              <a:gdLst/>
              <a:ahLst/>
              <a:cxnLst/>
              <a:rect l="l" t="t" r="r" b="b"/>
              <a:pathLst>
                <a:path w="1358264" h="866775">
                  <a:moveTo>
                    <a:pt x="1285374" y="835986"/>
                  </a:moveTo>
                  <a:lnTo>
                    <a:pt x="1271524" y="857885"/>
                  </a:lnTo>
                  <a:lnTo>
                    <a:pt x="1357884" y="866521"/>
                  </a:lnTo>
                  <a:lnTo>
                    <a:pt x="1343630" y="842899"/>
                  </a:lnTo>
                  <a:lnTo>
                    <a:pt x="1296289" y="842899"/>
                  </a:lnTo>
                  <a:lnTo>
                    <a:pt x="1285374" y="835986"/>
                  </a:lnTo>
                  <a:close/>
                </a:path>
                <a:path w="1358264" h="866775">
                  <a:moveTo>
                    <a:pt x="1299255" y="814039"/>
                  </a:moveTo>
                  <a:lnTo>
                    <a:pt x="1285374" y="835986"/>
                  </a:lnTo>
                  <a:lnTo>
                    <a:pt x="1296289" y="842899"/>
                  </a:lnTo>
                  <a:lnTo>
                    <a:pt x="1310132" y="820928"/>
                  </a:lnTo>
                  <a:lnTo>
                    <a:pt x="1299255" y="814039"/>
                  </a:lnTo>
                  <a:close/>
                </a:path>
                <a:path w="1358264" h="866775">
                  <a:moveTo>
                    <a:pt x="1313052" y="792226"/>
                  </a:moveTo>
                  <a:lnTo>
                    <a:pt x="1299255" y="814039"/>
                  </a:lnTo>
                  <a:lnTo>
                    <a:pt x="1310132" y="820928"/>
                  </a:lnTo>
                  <a:lnTo>
                    <a:pt x="1296289" y="842899"/>
                  </a:lnTo>
                  <a:lnTo>
                    <a:pt x="1343630" y="842899"/>
                  </a:lnTo>
                  <a:lnTo>
                    <a:pt x="1313052" y="792226"/>
                  </a:lnTo>
                  <a:close/>
                </a:path>
                <a:path w="1358264" h="866775">
                  <a:moveTo>
                    <a:pt x="13969" y="0"/>
                  </a:moveTo>
                  <a:lnTo>
                    <a:pt x="0" y="21844"/>
                  </a:lnTo>
                  <a:lnTo>
                    <a:pt x="1285374" y="835986"/>
                  </a:lnTo>
                  <a:lnTo>
                    <a:pt x="1299255" y="814039"/>
                  </a:lnTo>
                  <a:lnTo>
                    <a:pt x="139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439542" y="2345309"/>
              <a:ext cx="2667635" cy="192405"/>
            </a:xfrm>
            <a:custGeom>
              <a:avLst/>
              <a:gdLst/>
              <a:ahLst/>
              <a:cxnLst/>
              <a:rect l="l" t="t" r="r" b="b"/>
              <a:pathLst>
                <a:path w="2667635" h="192405">
                  <a:moveTo>
                    <a:pt x="2590949" y="31712"/>
                  </a:moveTo>
                  <a:lnTo>
                    <a:pt x="0" y="179704"/>
                  </a:lnTo>
                  <a:lnTo>
                    <a:pt x="762" y="192404"/>
                  </a:lnTo>
                  <a:lnTo>
                    <a:pt x="2591662" y="44288"/>
                  </a:lnTo>
                  <a:lnTo>
                    <a:pt x="2590949" y="31712"/>
                  </a:lnTo>
                  <a:close/>
                </a:path>
                <a:path w="2667635" h="192405">
                  <a:moveTo>
                    <a:pt x="2661181" y="30987"/>
                  </a:moveTo>
                  <a:lnTo>
                    <a:pt x="2603627" y="30987"/>
                  </a:lnTo>
                  <a:lnTo>
                    <a:pt x="2604389" y="43561"/>
                  </a:lnTo>
                  <a:lnTo>
                    <a:pt x="2591662" y="44288"/>
                  </a:lnTo>
                  <a:lnTo>
                    <a:pt x="2593467" y="76073"/>
                  </a:lnTo>
                  <a:lnTo>
                    <a:pt x="2667381" y="33654"/>
                  </a:lnTo>
                  <a:lnTo>
                    <a:pt x="2661181" y="30987"/>
                  </a:lnTo>
                  <a:close/>
                </a:path>
                <a:path w="2667635" h="192405">
                  <a:moveTo>
                    <a:pt x="2603627" y="30987"/>
                  </a:moveTo>
                  <a:lnTo>
                    <a:pt x="2590949" y="31712"/>
                  </a:lnTo>
                  <a:lnTo>
                    <a:pt x="2591662" y="44288"/>
                  </a:lnTo>
                  <a:lnTo>
                    <a:pt x="2604389" y="43561"/>
                  </a:lnTo>
                  <a:lnTo>
                    <a:pt x="2603627" y="30987"/>
                  </a:lnTo>
                  <a:close/>
                </a:path>
                <a:path w="2667635" h="192405">
                  <a:moveTo>
                    <a:pt x="2589148" y="0"/>
                  </a:moveTo>
                  <a:lnTo>
                    <a:pt x="2590949" y="31712"/>
                  </a:lnTo>
                  <a:lnTo>
                    <a:pt x="2603627" y="30987"/>
                  </a:lnTo>
                  <a:lnTo>
                    <a:pt x="2661181" y="30987"/>
                  </a:lnTo>
                  <a:lnTo>
                    <a:pt x="25891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054221" y="2508122"/>
              <a:ext cx="2007235" cy="1280795"/>
            </a:xfrm>
            <a:custGeom>
              <a:avLst/>
              <a:gdLst/>
              <a:ahLst/>
              <a:cxnLst/>
              <a:rect l="l" t="t" r="r" b="b"/>
              <a:pathLst>
                <a:path w="2007235" h="1280795">
                  <a:moveTo>
                    <a:pt x="1109726" y="5715"/>
                  </a:moveTo>
                  <a:lnTo>
                    <a:pt x="1024636" y="23495"/>
                  </a:lnTo>
                  <a:lnTo>
                    <a:pt x="1040752" y="43878"/>
                  </a:lnTo>
                  <a:lnTo>
                    <a:pt x="0" y="868680"/>
                  </a:lnTo>
                  <a:lnTo>
                    <a:pt x="16002" y="889000"/>
                  </a:lnTo>
                  <a:lnTo>
                    <a:pt x="1056855" y="64211"/>
                  </a:lnTo>
                  <a:lnTo>
                    <a:pt x="1072896" y="84455"/>
                  </a:lnTo>
                  <a:lnTo>
                    <a:pt x="1095641" y="35814"/>
                  </a:lnTo>
                  <a:lnTo>
                    <a:pt x="1109726" y="5715"/>
                  </a:lnTo>
                  <a:close/>
                </a:path>
                <a:path w="2007235" h="1280795">
                  <a:moveTo>
                    <a:pt x="2007235" y="1193546"/>
                  </a:moveTo>
                  <a:lnTo>
                    <a:pt x="1983955" y="1204988"/>
                  </a:lnTo>
                  <a:lnTo>
                    <a:pt x="1391285" y="0"/>
                  </a:lnTo>
                  <a:lnTo>
                    <a:pt x="1367917" y="11430"/>
                  </a:lnTo>
                  <a:lnTo>
                    <a:pt x="1960714" y="1216431"/>
                  </a:lnTo>
                  <a:lnTo>
                    <a:pt x="1937512" y="1227836"/>
                  </a:lnTo>
                  <a:lnTo>
                    <a:pt x="2006600" y="1280414"/>
                  </a:lnTo>
                  <a:lnTo>
                    <a:pt x="2006981" y="1228090"/>
                  </a:lnTo>
                  <a:lnTo>
                    <a:pt x="2007235" y="119354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742691" y="3967733"/>
              <a:ext cx="3126740" cy="1084580"/>
            </a:xfrm>
            <a:custGeom>
              <a:avLst/>
              <a:gdLst/>
              <a:ahLst/>
              <a:cxnLst/>
              <a:rect l="l" t="t" r="r" b="b"/>
              <a:pathLst>
                <a:path w="3126740" h="1084579">
                  <a:moveTo>
                    <a:pt x="3052036" y="30037"/>
                  </a:moveTo>
                  <a:lnTo>
                    <a:pt x="0" y="1072261"/>
                  </a:lnTo>
                  <a:lnTo>
                    <a:pt x="4063" y="1084199"/>
                  </a:lnTo>
                  <a:lnTo>
                    <a:pt x="3056150" y="42084"/>
                  </a:lnTo>
                  <a:lnTo>
                    <a:pt x="3052036" y="30037"/>
                  </a:lnTo>
                  <a:close/>
                </a:path>
                <a:path w="3126740" h="1084579">
                  <a:moveTo>
                    <a:pt x="3111966" y="25908"/>
                  </a:moveTo>
                  <a:lnTo>
                    <a:pt x="3064129" y="25908"/>
                  </a:lnTo>
                  <a:lnTo>
                    <a:pt x="3068193" y="37973"/>
                  </a:lnTo>
                  <a:lnTo>
                    <a:pt x="3056150" y="42084"/>
                  </a:lnTo>
                  <a:lnTo>
                    <a:pt x="3066415" y="72136"/>
                  </a:lnTo>
                  <a:lnTo>
                    <a:pt x="3111966" y="25908"/>
                  </a:lnTo>
                  <a:close/>
                </a:path>
                <a:path w="3126740" h="1084579">
                  <a:moveTo>
                    <a:pt x="3064129" y="25908"/>
                  </a:moveTo>
                  <a:lnTo>
                    <a:pt x="3052036" y="30037"/>
                  </a:lnTo>
                  <a:lnTo>
                    <a:pt x="3056150" y="42084"/>
                  </a:lnTo>
                  <a:lnTo>
                    <a:pt x="3068193" y="37973"/>
                  </a:lnTo>
                  <a:lnTo>
                    <a:pt x="3064129" y="25908"/>
                  </a:lnTo>
                  <a:close/>
                </a:path>
                <a:path w="3126740" h="1084579">
                  <a:moveTo>
                    <a:pt x="3041777" y="0"/>
                  </a:moveTo>
                  <a:lnTo>
                    <a:pt x="3052036" y="30037"/>
                  </a:lnTo>
                  <a:lnTo>
                    <a:pt x="3064129" y="25908"/>
                  </a:lnTo>
                  <a:lnTo>
                    <a:pt x="3111966" y="25908"/>
                  </a:lnTo>
                  <a:lnTo>
                    <a:pt x="3126232" y="11430"/>
                  </a:lnTo>
                  <a:lnTo>
                    <a:pt x="3041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46875" y="3318002"/>
              <a:ext cx="1985010" cy="636270"/>
            </a:xfrm>
            <a:custGeom>
              <a:avLst/>
              <a:gdLst/>
              <a:ahLst/>
              <a:cxnLst/>
              <a:rect l="l" t="t" r="r" b="b"/>
              <a:pathLst>
                <a:path w="1985009" h="636270">
                  <a:moveTo>
                    <a:pt x="1906886" y="24663"/>
                  </a:moveTo>
                  <a:lnTo>
                    <a:pt x="0" y="611505"/>
                  </a:lnTo>
                  <a:lnTo>
                    <a:pt x="7620" y="636143"/>
                  </a:lnTo>
                  <a:lnTo>
                    <a:pt x="1914518" y="49424"/>
                  </a:lnTo>
                  <a:lnTo>
                    <a:pt x="1906886" y="24663"/>
                  </a:lnTo>
                  <a:close/>
                </a:path>
                <a:path w="1985009" h="636270">
                  <a:moveTo>
                    <a:pt x="1978084" y="20827"/>
                  </a:moveTo>
                  <a:lnTo>
                    <a:pt x="1919351" y="20827"/>
                  </a:lnTo>
                  <a:lnTo>
                    <a:pt x="1926971" y="45593"/>
                  </a:lnTo>
                  <a:lnTo>
                    <a:pt x="1914518" y="49424"/>
                  </a:lnTo>
                  <a:lnTo>
                    <a:pt x="1922145" y="74168"/>
                  </a:lnTo>
                  <a:lnTo>
                    <a:pt x="1978084" y="20827"/>
                  </a:lnTo>
                  <a:close/>
                </a:path>
                <a:path w="1985009" h="636270">
                  <a:moveTo>
                    <a:pt x="1919351" y="20827"/>
                  </a:moveTo>
                  <a:lnTo>
                    <a:pt x="1906886" y="24663"/>
                  </a:lnTo>
                  <a:lnTo>
                    <a:pt x="1914518" y="49424"/>
                  </a:lnTo>
                  <a:lnTo>
                    <a:pt x="1926971" y="45593"/>
                  </a:lnTo>
                  <a:lnTo>
                    <a:pt x="1919351" y="20827"/>
                  </a:lnTo>
                  <a:close/>
                </a:path>
                <a:path w="1985009" h="636270">
                  <a:moveTo>
                    <a:pt x="1899284" y="0"/>
                  </a:moveTo>
                  <a:lnTo>
                    <a:pt x="1906886" y="24663"/>
                  </a:lnTo>
                  <a:lnTo>
                    <a:pt x="1919351" y="20827"/>
                  </a:lnTo>
                  <a:lnTo>
                    <a:pt x="1978084" y="20827"/>
                  </a:lnTo>
                  <a:lnTo>
                    <a:pt x="1985009" y="14224"/>
                  </a:lnTo>
                  <a:lnTo>
                    <a:pt x="18992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81227" y="2865373"/>
              <a:ext cx="849630" cy="812165"/>
            </a:xfrm>
            <a:custGeom>
              <a:avLst/>
              <a:gdLst/>
              <a:ahLst/>
              <a:cxnLst/>
              <a:rect l="l" t="t" r="r" b="b"/>
              <a:pathLst>
                <a:path w="849630" h="812164">
                  <a:moveTo>
                    <a:pt x="207568" y="508000"/>
                  </a:moveTo>
                  <a:lnTo>
                    <a:pt x="203885" y="505460"/>
                  </a:lnTo>
                  <a:lnTo>
                    <a:pt x="198424" y="510540"/>
                  </a:lnTo>
                  <a:lnTo>
                    <a:pt x="192963" y="513080"/>
                  </a:lnTo>
                  <a:lnTo>
                    <a:pt x="176453" y="513080"/>
                  </a:lnTo>
                  <a:lnTo>
                    <a:pt x="168973" y="510540"/>
                  </a:lnTo>
                  <a:lnTo>
                    <a:pt x="160172" y="508000"/>
                  </a:lnTo>
                  <a:lnTo>
                    <a:pt x="104305" y="488124"/>
                  </a:lnTo>
                  <a:lnTo>
                    <a:pt x="104305" y="515620"/>
                  </a:lnTo>
                  <a:lnTo>
                    <a:pt x="61683" y="562610"/>
                  </a:lnTo>
                  <a:lnTo>
                    <a:pt x="27990" y="487680"/>
                  </a:lnTo>
                  <a:lnTo>
                    <a:pt x="104305" y="515620"/>
                  </a:lnTo>
                  <a:lnTo>
                    <a:pt x="104305" y="488124"/>
                  </a:lnTo>
                  <a:lnTo>
                    <a:pt x="103085" y="487680"/>
                  </a:lnTo>
                  <a:lnTo>
                    <a:pt x="3200" y="452120"/>
                  </a:lnTo>
                  <a:lnTo>
                    <a:pt x="0" y="455930"/>
                  </a:lnTo>
                  <a:lnTo>
                    <a:pt x="68948" y="605790"/>
                  </a:lnTo>
                  <a:lnTo>
                    <a:pt x="72948" y="615950"/>
                  </a:lnTo>
                  <a:lnTo>
                    <a:pt x="75844" y="623570"/>
                  </a:lnTo>
                  <a:lnTo>
                    <a:pt x="77622" y="629920"/>
                  </a:lnTo>
                  <a:lnTo>
                    <a:pt x="78282" y="635000"/>
                  </a:lnTo>
                  <a:lnTo>
                    <a:pt x="78371" y="638810"/>
                  </a:lnTo>
                  <a:lnTo>
                    <a:pt x="76327" y="643890"/>
                  </a:lnTo>
                  <a:lnTo>
                    <a:pt x="72148" y="650240"/>
                  </a:lnTo>
                  <a:lnTo>
                    <a:pt x="75882" y="652780"/>
                  </a:lnTo>
                  <a:lnTo>
                    <a:pt x="109016" y="617220"/>
                  </a:lnTo>
                  <a:lnTo>
                    <a:pt x="114947" y="610870"/>
                  </a:lnTo>
                  <a:lnTo>
                    <a:pt x="111213" y="607060"/>
                  </a:lnTo>
                  <a:lnTo>
                    <a:pt x="104762" y="613410"/>
                  </a:lnTo>
                  <a:lnTo>
                    <a:pt x="99847" y="615950"/>
                  </a:lnTo>
                  <a:lnTo>
                    <a:pt x="96469" y="617220"/>
                  </a:lnTo>
                  <a:lnTo>
                    <a:pt x="90360" y="617220"/>
                  </a:lnTo>
                  <a:lnTo>
                    <a:pt x="85648" y="612140"/>
                  </a:lnTo>
                  <a:lnTo>
                    <a:pt x="82715" y="608330"/>
                  </a:lnTo>
                  <a:lnTo>
                    <a:pt x="66306" y="571500"/>
                  </a:lnTo>
                  <a:lnTo>
                    <a:pt x="74498" y="562610"/>
                  </a:lnTo>
                  <a:lnTo>
                    <a:pt x="114338" y="519430"/>
                  </a:lnTo>
                  <a:lnTo>
                    <a:pt x="141503" y="528320"/>
                  </a:lnTo>
                  <a:lnTo>
                    <a:pt x="156222" y="534670"/>
                  </a:lnTo>
                  <a:lnTo>
                    <a:pt x="161404" y="539750"/>
                  </a:lnTo>
                  <a:lnTo>
                    <a:pt x="162420" y="542290"/>
                  </a:lnTo>
                  <a:lnTo>
                    <a:pt x="162039" y="548640"/>
                  </a:lnTo>
                  <a:lnTo>
                    <a:pt x="159600" y="553720"/>
                  </a:lnTo>
                  <a:lnTo>
                    <a:pt x="154940" y="558800"/>
                  </a:lnTo>
                  <a:lnTo>
                    <a:pt x="158673" y="562610"/>
                  </a:lnTo>
                  <a:lnTo>
                    <a:pt x="197332" y="519430"/>
                  </a:lnTo>
                  <a:lnTo>
                    <a:pt x="203009" y="513080"/>
                  </a:lnTo>
                  <a:lnTo>
                    <a:pt x="207568" y="508000"/>
                  </a:lnTo>
                  <a:close/>
                </a:path>
                <a:path w="849630" h="812164">
                  <a:moveTo>
                    <a:pt x="306120" y="481330"/>
                  </a:moveTo>
                  <a:lnTo>
                    <a:pt x="298246" y="474980"/>
                  </a:lnTo>
                  <a:lnTo>
                    <a:pt x="271703" y="504190"/>
                  </a:lnTo>
                  <a:lnTo>
                    <a:pt x="106692" y="354330"/>
                  </a:lnTo>
                  <a:lnTo>
                    <a:pt x="133223" y="325120"/>
                  </a:lnTo>
                  <a:lnTo>
                    <a:pt x="125260" y="317500"/>
                  </a:lnTo>
                  <a:lnTo>
                    <a:pt x="85001" y="361950"/>
                  </a:lnTo>
                  <a:lnTo>
                    <a:pt x="265861" y="525780"/>
                  </a:lnTo>
                  <a:lnTo>
                    <a:pt x="285407" y="504190"/>
                  </a:lnTo>
                  <a:lnTo>
                    <a:pt x="306120" y="481330"/>
                  </a:lnTo>
                  <a:close/>
                </a:path>
                <a:path w="849630" h="812164">
                  <a:moveTo>
                    <a:pt x="331038" y="353060"/>
                  </a:moveTo>
                  <a:lnTo>
                    <a:pt x="329768" y="344170"/>
                  </a:lnTo>
                  <a:lnTo>
                    <a:pt x="326936" y="334010"/>
                  </a:lnTo>
                  <a:lnTo>
                    <a:pt x="322503" y="322580"/>
                  </a:lnTo>
                  <a:lnTo>
                    <a:pt x="319201" y="316382"/>
                  </a:lnTo>
                  <a:lnTo>
                    <a:pt x="319201" y="360680"/>
                  </a:lnTo>
                  <a:lnTo>
                    <a:pt x="318693" y="374650"/>
                  </a:lnTo>
                  <a:lnTo>
                    <a:pt x="316915" y="379730"/>
                  </a:lnTo>
                  <a:lnTo>
                    <a:pt x="313613" y="383540"/>
                  </a:lnTo>
                  <a:lnTo>
                    <a:pt x="307822" y="387350"/>
                  </a:lnTo>
                  <a:lnTo>
                    <a:pt x="300786" y="389890"/>
                  </a:lnTo>
                  <a:lnTo>
                    <a:pt x="292493" y="389890"/>
                  </a:lnTo>
                  <a:lnTo>
                    <a:pt x="257822" y="373380"/>
                  </a:lnTo>
                  <a:lnTo>
                    <a:pt x="230555" y="351790"/>
                  </a:lnTo>
                  <a:lnTo>
                    <a:pt x="221983" y="344170"/>
                  </a:lnTo>
                  <a:lnTo>
                    <a:pt x="190627" y="308610"/>
                  </a:lnTo>
                  <a:lnTo>
                    <a:pt x="179349" y="276860"/>
                  </a:lnTo>
                  <a:lnTo>
                    <a:pt x="180987" y="270510"/>
                  </a:lnTo>
                  <a:lnTo>
                    <a:pt x="188671" y="261620"/>
                  </a:lnTo>
                  <a:lnTo>
                    <a:pt x="192836" y="259080"/>
                  </a:lnTo>
                  <a:lnTo>
                    <a:pt x="208788" y="259080"/>
                  </a:lnTo>
                  <a:lnTo>
                    <a:pt x="215303" y="261620"/>
                  </a:lnTo>
                  <a:lnTo>
                    <a:pt x="222427" y="264160"/>
                  </a:lnTo>
                  <a:lnTo>
                    <a:pt x="232638" y="269240"/>
                  </a:lnTo>
                  <a:lnTo>
                    <a:pt x="243281" y="276860"/>
                  </a:lnTo>
                  <a:lnTo>
                    <a:pt x="254355" y="284480"/>
                  </a:lnTo>
                  <a:lnTo>
                    <a:pt x="292823" y="321310"/>
                  </a:lnTo>
                  <a:lnTo>
                    <a:pt x="316407" y="353060"/>
                  </a:lnTo>
                  <a:lnTo>
                    <a:pt x="319201" y="360680"/>
                  </a:lnTo>
                  <a:lnTo>
                    <a:pt x="319201" y="316382"/>
                  </a:lnTo>
                  <a:lnTo>
                    <a:pt x="288213" y="279400"/>
                  </a:lnTo>
                  <a:lnTo>
                    <a:pt x="260604" y="259080"/>
                  </a:lnTo>
                  <a:lnTo>
                    <a:pt x="254241" y="255270"/>
                  </a:lnTo>
                  <a:lnTo>
                    <a:pt x="237236" y="248920"/>
                  </a:lnTo>
                  <a:lnTo>
                    <a:pt x="220268" y="246380"/>
                  </a:lnTo>
                  <a:lnTo>
                    <a:pt x="207365" y="246380"/>
                  </a:lnTo>
                  <a:lnTo>
                    <a:pt x="171551" y="270510"/>
                  </a:lnTo>
                  <a:lnTo>
                    <a:pt x="167728" y="294640"/>
                  </a:lnTo>
                  <a:lnTo>
                    <a:pt x="168973" y="304800"/>
                  </a:lnTo>
                  <a:lnTo>
                    <a:pt x="189992" y="347980"/>
                  </a:lnTo>
                  <a:lnTo>
                    <a:pt x="223951" y="381000"/>
                  </a:lnTo>
                  <a:lnTo>
                    <a:pt x="267004" y="401320"/>
                  </a:lnTo>
                  <a:lnTo>
                    <a:pt x="283375" y="403860"/>
                  </a:lnTo>
                  <a:lnTo>
                    <a:pt x="297637" y="402590"/>
                  </a:lnTo>
                  <a:lnTo>
                    <a:pt x="326948" y="377190"/>
                  </a:lnTo>
                  <a:lnTo>
                    <a:pt x="330758" y="361950"/>
                  </a:lnTo>
                  <a:lnTo>
                    <a:pt x="331038" y="353060"/>
                  </a:lnTo>
                  <a:close/>
                </a:path>
                <a:path w="849630" h="812164">
                  <a:moveTo>
                    <a:pt x="416725" y="326390"/>
                  </a:moveTo>
                  <a:lnTo>
                    <a:pt x="416229" y="318770"/>
                  </a:lnTo>
                  <a:lnTo>
                    <a:pt x="414566" y="311150"/>
                  </a:lnTo>
                  <a:lnTo>
                    <a:pt x="411873" y="304800"/>
                  </a:lnTo>
                  <a:lnTo>
                    <a:pt x="410946" y="303530"/>
                  </a:lnTo>
                  <a:lnTo>
                    <a:pt x="408190" y="299720"/>
                  </a:lnTo>
                  <a:lnTo>
                    <a:pt x="403529" y="294640"/>
                  </a:lnTo>
                  <a:lnTo>
                    <a:pt x="397052" y="288290"/>
                  </a:lnTo>
                  <a:lnTo>
                    <a:pt x="390448" y="285750"/>
                  </a:lnTo>
                  <a:lnTo>
                    <a:pt x="376351" y="285750"/>
                  </a:lnTo>
                  <a:lnTo>
                    <a:pt x="370890" y="288290"/>
                  </a:lnTo>
                  <a:lnTo>
                    <a:pt x="366826" y="292100"/>
                  </a:lnTo>
                  <a:lnTo>
                    <a:pt x="363524" y="295910"/>
                  </a:lnTo>
                  <a:lnTo>
                    <a:pt x="362000" y="299720"/>
                  </a:lnTo>
                  <a:lnTo>
                    <a:pt x="362077" y="307340"/>
                  </a:lnTo>
                  <a:lnTo>
                    <a:pt x="374065" y="320040"/>
                  </a:lnTo>
                  <a:lnTo>
                    <a:pt x="381558" y="320040"/>
                  </a:lnTo>
                  <a:lnTo>
                    <a:pt x="384860" y="318770"/>
                  </a:lnTo>
                  <a:lnTo>
                    <a:pt x="387781" y="314960"/>
                  </a:lnTo>
                  <a:lnTo>
                    <a:pt x="389051" y="313690"/>
                  </a:lnTo>
                  <a:lnTo>
                    <a:pt x="389940" y="312420"/>
                  </a:lnTo>
                  <a:lnTo>
                    <a:pt x="390448" y="309880"/>
                  </a:lnTo>
                  <a:lnTo>
                    <a:pt x="391337" y="307340"/>
                  </a:lnTo>
                  <a:lnTo>
                    <a:pt x="392099" y="304800"/>
                  </a:lnTo>
                  <a:lnTo>
                    <a:pt x="392734" y="303530"/>
                  </a:lnTo>
                  <a:lnTo>
                    <a:pt x="397687" y="303530"/>
                  </a:lnTo>
                  <a:lnTo>
                    <a:pt x="404418" y="309880"/>
                  </a:lnTo>
                  <a:lnTo>
                    <a:pt x="407720" y="316230"/>
                  </a:lnTo>
                  <a:lnTo>
                    <a:pt x="409117" y="325120"/>
                  </a:lnTo>
                  <a:lnTo>
                    <a:pt x="409638" y="331470"/>
                  </a:lnTo>
                  <a:lnTo>
                    <a:pt x="409143" y="337820"/>
                  </a:lnTo>
                  <a:lnTo>
                    <a:pt x="407644" y="344170"/>
                  </a:lnTo>
                  <a:lnTo>
                    <a:pt x="405180" y="350520"/>
                  </a:lnTo>
                  <a:lnTo>
                    <a:pt x="409625" y="354330"/>
                  </a:lnTo>
                  <a:lnTo>
                    <a:pt x="413397" y="344170"/>
                  </a:lnTo>
                  <a:lnTo>
                    <a:pt x="415785" y="335280"/>
                  </a:lnTo>
                  <a:lnTo>
                    <a:pt x="416725" y="326390"/>
                  </a:lnTo>
                  <a:close/>
                </a:path>
                <a:path w="849630" h="812164">
                  <a:moveTo>
                    <a:pt x="421944" y="752094"/>
                  </a:moveTo>
                  <a:lnTo>
                    <a:pt x="413092" y="712724"/>
                  </a:lnTo>
                  <a:lnTo>
                    <a:pt x="379679" y="683514"/>
                  </a:lnTo>
                  <a:lnTo>
                    <a:pt x="368122" y="680974"/>
                  </a:lnTo>
                  <a:lnTo>
                    <a:pt x="355650" y="680974"/>
                  </a:lnTo>
                  <a:lnTo>
                    <a:pt x="340715" y="682244"/>
                  </a:lnTo>
                  <a:lnTo>
                    <a:pt x="326021" y="687324"/>
                  </a:lnTo>
                  <a:lnTo>
                    <a:pt x="311569" y="694944"/>
                  </a:lnTo>
                  <a:lnTo>
                    <a:pt x="297357" y="705104"/>
                  </a:lnTo>
                  <a:lnTo>
                    <a:pt x="287070" y="679704"/>
                  </a:lnTo>
                  <a:lnTo>
                    <a:pt x="324408" y="637794"/>
                  </a:lnTo>
                  <a:lnTo>
                    <a:pt x="314375" y="614934"/>
                  </a:lnTo>
                  <a:lnTo>
                    <a:pt x="269925" y="663194"/>
                  </a:lnTo>
                  <a:lnTo>
                    <a:pt x="299389" y="738124"/>
                  </a:lnTo>
                  <a:lnTo>
                    <a:pt x="308127" y="729234"/>
                  </a:lnTo>
                  <a:lnTo>
                    <a:pt x="316433" y="722884"/>
                  </a:lnTo>
                  <a:lnTo>
                    <a:pt x="359219" y="705104"/>
                  </a:lnTo>
                  <a:lnTo>
                    <a:pt x="376910" y="707644"/>
                  </a:lnTo>
                  <a:lnTo>
                    <a:pt x="408495" y="731774"/>
                  </a:lnTo>
                  <a:lnTo>
                    <a:pt x="412292" y="748284"/>
                  </a:lnTo>
                  <a:lnTo>
                    <a:pt x="411975" y="755904"/>
                  </a:lnTo>
                  <a:lnTo>
                    <a:pt x="383336" y="786384"/>
                  </a:lnTo>
                  <a:lnTo>
                    <a:pt x="378256" y="787654"/>
                  </a:lnTo>
                  <a:lnTo>
                    <a:pt x="374827" y="788924"/>
                  </a:lnTo>
                  <a:lnTo>
                    <a:pt x="373049" y="790194"/>
                  </a:lnTo>
                  <a:lnTo>
                    <a:pt x="371398" y="791464"/>
                  </a:lnTo>
                  <a:lnTo>
                    <a:pt x="369620" y="792734"/>
                  </a:lnTo>
                  <a:lnTo>
                    <a:pt x="368096" y="794004"/>
                  </a:lnTo>
                  <a:lnTo>
                    <a:pt x="365937" y="796544"/>
                  </a:lnTo>
                  <a:lnTo>
                    <a:pt x="364921" y="799084"/>
                  </a:lnTo>
                  <a:lnTo>
                    <a:pt x="365048" y="804164"/>
                  </a:lnTo>
                  <a:lnTo>
                    <a:pt x="365937" y="806704"/>
                  </a:lnTo>
                  <a:lnTo>
                    <a:pt x="367842" y="807974"/>
                  </a:lnTo>
                  <a:lnTo>
                    <a:pt x="371271" y="811784"/>
                  </a:lnTo>
                  <a:lnTo>
                    <a:pt x="375970" y="811784"/>
                  </a:lnTo>
                  <a:lnTo>
                    <a:pt x="388289" y="810514"/>
                  </a:lnTo>
                  <a:lnTo>
                    <a:pt x="395147" y="805434"/>
                  </a:lnTo>
                  <a:lnTo>
                    <a:pt x="402640" y="797814"/>
                  </a:lnTo>
                  <a:lnTo>
                    <a:pt x="407784" y="790194"/>
                  </a:lnTo>
                  <a:lnTo>
                    <a:pt x="412165" y="783844"/>
                  </a:lnTo>
                  <a:lnTo>
                    <a:pt x="415785" y="776224"/>
                  </a:lnTo>
                  <a:lnTo>
                    <a:pt x="418642" y="768604"/>
                  </a:lnTo>
                  <a:lnTo>
                    <a:pt x="420928" y="760984"/>
                  </a:lnTo>
                  <a:lnTo>
                    <a:pt x="421944" y="752094"/>
                  </a:lnTo>
                  <a:close/>
                </a:path>
                <a:path w="849630" h="812164">
                  <a:moveTo>
                    <a:pt x="464362" y="207010"/>
                  </a:moveTo>
                  <a:lnTo>
                    <a:pt x="455460" y="166370"/>
                  </a:lnTo>
                  <a:lnTo>
                    <a:pt x="451815" y="161290"/>
                  </a:lnTo>
                  <a:lnTo>
                    <a:pt x="450938" y="160020"/>
                  </a:lnTo>
                  <a:lnTo>
                    <a:pt x="450075" y="158750"/>
                  </a:lnTo>
                  <a:lnTo>
                    <a:pt x="447459" y="154940"/>
                  </a:lnTo>
                  <a:lnTo>
                    <a:pt x="442391" y="151130"/>
                  </a:lnTo>
                  <a:lnTo>
                    <a:pt x="432676" y="143510"/>
                  </a:lnTo>
                  <a:lnTo>
                    <a:pt x="422021" y="138430"/>
                  </a:lnTo>
                  <a:lnTo>
                    <a:pt x="410438" y="135890"/>
                  </a:lnTo>
                  <a:lnTo>
                    <a:pt x="397941" y="134620"/>
                  </a:lnTo>
                  <a:lnTo>
                    <a:pt x="383006" y="137160"/>
                  </a:lnTo>
                  <a:lnTo>
                    <a:pt x="368312" y="140970"/>
                  </a:lnTo>
                  <a:lnTo>
                    <a:pt x="353860" y="148590"/>
                  </a:lnTo>
                  <a:lnTo>
                    <a:pt x="339648" y="158750"/>
                  </a:lnTo>
                  <a:lnTo>
                    <a:pt x="329488" y="133350"/>
                  </a:lnTo>
                  <a:lnTo>
                    <a:pt x="366826" y="92710"/>
                  </a:lnTo>
                  <a:lnTo>
                    <a:pt x="356793" y="68580"/>
                  </a:lnTo>
                  <a:lnTo>
                    <a:pt x="312343" y="118110"/>
                  </a:lnTo>
                  <a:lnTo>
                    <a:pt x="341680" y="191770"/>
                  </a:lnTo>
                  <a:lnTo>
                    <a:pt x="350418" y="184150"/>
                  </a:lnTo>
                  <a:lnTo>
                    <a:pt x="358724" y="176530"/>
                  </a:lnTo>
                  <a:lnTo>
                    <a:pt x="366610" y="171450"/>
                  </a:lnTo>
                  <a:lnTo>
                    <a:pt x="374065" y="167640"/>
                  </a:lnTo>
                  <a:lnTo>
                    <a:pt x="383349" y="163830"/>
                  </a:lnTo>
                  <a:lnTo>
                    <a:pt x="392544" y="161290"/>
                  </a:lnTo>
                  <a:lnTo>
                    <a:pt x="401637" y="160020"/>
                  </a:lnTo>
                  <a:lnTo>
                    <a:pt x="410641" y="160020"/>
                  </a:lnTo>
                  <a:lnTo>
                    <a:pt x="446684" y="179070"/>
                  </a:lnTo>
                  <a:lnTo>
                    <a:pt x="454710" y="201930"/>
                  </a:lnTo>
                  <a:lnTo>
                    <a:pt x="454367" y="209550"/>
                  </a:lnTo>
                  <a:lnTo>
                    <a:pt x="425627" y="241300"/>
                  </a:lnTo>
                  <a:lnTo>
                    <a:pt x="420547" y="242570"/>
                  </a:lnTo>
                  <a:lnTo>
                    <a:pt x="417118" y="243840"/>
                  </a:lnTo>
                  <a:lnTo>
                    <a:pt x="415467" y="243840"/>
                  </a:lnTo>
                  <a:lnTo>
                    <a:pt x="413689" y="245110"/>
                  </a:lnTo>
                  <a:lnTo>
                    <a:pt x="412038" y="246380"/>
                  </a:lnTo>
                  <a:lnTo>
                    <a:pt x="410514" y="247650"/>
                  </a:lnTo>
                  <a:lnTo>
                    <a:pt x="408355" y="250190"/>
                  </a:lnTo>
                  <a:lnTo>
                    <a:pt x="407339" y="252730"/>
                  </a:lnTo>
                  <a:lnTo>
                    <a:pt x="407339" y="259080"/>
                  </a:lnTo>
                  <a:lnTo>
                    <a:pt x="408355" y="261620"/>
                  </a:lnTo>
                  <a:lnTo>
                    <a:pt x="410260" y="262890"/>
                  </a:lnTo>
                  <a:lnTo>
                    <a:pt x="413562" y="265430"/>
                  </a:lnTo>
                  <a:lnTo>
                    <a:pt x="450075" y="245110"/>
                  </a:lnTo>
                  <a:lnTo>
                    <a:pt x="463346" y="214630"/>
                  </a:lnTo>
                  <a:lnTo>
                    <a:pt x="464362" y="207010"/>
                  </a:lnTo>
                  <a:close/>
                </a:path>
                <a:path w="849630" h="812164">
                  <a:moveTo>
                    <a:pt x="560628" y="700024"/>
                  </a:moveTo>
                  <a:lnTo>
                    <a:pt x="552754" y="693674"/>
                  </a:lnTo>
                  <a:lnTo>
                    <a:pt x="526211" y="722884"/>
                  </a:lnTo>
                  <a:lnTo>
                    <a:pt x="361238" y="573024"/>
                  </a:lnTo>
                  <a:lnTo>
                    <a:pt x="387781" y="543814"/>
                  </a:lnTo>
                  <a:lnTo>
                    <a:pt x="379780" y="536194"/>
                  </a:lnTo>
                  <a:lnTo>
                    <a:pt x="339521" y="580644"/>
                  </a:lnTo>
                  <a:lnTo>
                    <a:pt x="520369" y="744474"/>
                  </a:lnTo>
                  <a:lnTo>
                    <a:pt x="539915" y="722884"/>
                  </a:lnTo>
                  <a:lnTo>
                    <a:pt x="560628" y="700024"/>
                  </a:lnTo>
                  <a:close/>
                </a:path>
                <a:path w="849630" h="812164">
                  <a:moveTo>
                    <a:pt x="585546" y="571754"/>
                  </a:moveTo>
                  <a:lnTo>
                    <a:pt x="584276" y="561594"/>
                  </a:lnTo>
                  <a:lnTo>
                    <a:pt x="581444" y="551434"/>
                  </a:lnTo>
                  <a:lnTo>
                    <a:pt x="577011" y="541274"/>
                  </a:lnTo>
                  <a:lnTo>
                    <a:pt x="573709" y="535076"/>
                  </a:lnTo>
                  <a:lnTo>
                    <a:pt x="573709" y="579374"/>
                  </a:lnTo>
                  <a:lnTo>
                    <a:pt x="573201" y="593344"/>
                  </a:lnTo>
                  <a:lnTo>
                    <a:pt x="571423" y="598424"/>
                  </a:lnTo>
                  <a:lnTo>
                    <a:pt x="568121" y="602234"/>
                  </a:lnTo>
                  <a:lnTo>
                    <a:pt x="562330" y="606044"/>
                  </a:lnTo>
                  <a:lnTo>
                    <a:pt x="555282" y="608584"/>
                  </a:lnTo>
                  <a:lnTo>
                    <a:pt x="547001" y="608584"/>
                  </a:lnTo>
                  <a:lnTo>
                    <a:pt x="512330" y="592074"/>
                  </a:lnTo>
                  <a:lnTo>
                    <a:pt x="476491" y="562864"/>
                  </a:lnTo>
                  <a:lnTo>
                    <a:pt x="439978" y="518414"/>
                  </a:lnTo>
                  <a:lnTo>
                    <a:pt x="433882" y="494284"/>
                  </a:lnTo>
                  <a:lnTo>
                    <a:pt x="435533" y="489204"/>
                  </a:lnTo>
                  <a:lnTo>
                    <a:pt x="439597" y="484124"/>
                  </a:lnTo>
                  <a:lnTo>
                    <a:pt x="443153" y="480314"/>
                  </a:lnTo>
                  <a:lnTo>
                    <a:pt x="447344" y="477774"/>
                  </a:lnTo>
                  <a:lnTo>
                    <a:pt x="452043" y="477774"/>
                  </a:lnTo>
                  <a:lnTo>
                    <a:pt x="457377" y="476504"/>
                  </a:lnTo>
                  <a:lnTo>
                    <a:pt x="463296" y="477774"/>
                  </a:lnTo>
                  <a:lnTo>
                    <a:pt x="469811" y="480314"/>
                  </a:lnTo>
                  <a:lnTo>
                    <a:pt x="476935" y="482854"/>
                  </a:lnTo>
                  <a:lnTo>
                    <a:pt x="487146" y="487934"/>
                  </a:lnTo>
                  <a:lnTo>
                    <a:pt x="497789" y="495554"/>
                  </a:lnTo>
                  <a:lnTo>
                    <a:pt x="508863" y="503174"/>
                  </a:lnTo>
                  <a:lnTo>
                    <a:pt x="547331" y="540004"/>
                  </a:lnTo>
                  <a:lnTo>
                    <a:pt x="570915" y="571754"/>
                  </a:lnTo>
                  <a:lnTo>
                    <a:pt x="573709" y="579374"/>
                  </a:lnTo>
                  <a:lnTo>
                    <a:pt x="573709" y="535076"/>
                  </a:lnTo>
                  <a:lnTo>
                    <a:pt x="542721" y="498094"/>
                  </a:lnTo>
                  <a:lnTo>
                    <a:pt x="512991" y="476504"/>
                  </a:lnTo>
                  <a:lnTo>
                    <a:pt x="508749" y="473964"/>
                  </a:lnTo>
                  <a:lnTo>
                    <a:pt x="491744" y="467614"/>
                  </a:lnTo>
                  <a:lnTo>
                    <a:pt x="474776" y="463804"/>
                  </a:lnTo>
                  <a:lnTo>
                    <a:pt x="461886" y="465074"/>
                  </a:lnTo>
                  <a:lnTo>
                    <a:pt x="426085" y="489204"/>
                  </a:lnTo>
                  <a:lnTo>
                    <a:pt x="422224" y="512064"/>
                  </a:lnTo>
                  <a:lnTo>
                    <a:pt x="423468" y="522224"/>
                  </a:lnTo>
                  <a:lnTo>
                    <a:pt x="444525" y="566674"/>
                  </a:lnTo>
                  <a:lnTo>
                    <a:pt x="478459" y="599694"/>
                  </a:lnTo>
                  <a:lnTo>
                    <a:pt x="521512" y="620014"/>
                  </a:lnTo>
                  <a:lnTo>
                    <a:pt x="537883" y="621284"/>
                  </a:lnTo>
                  <a:lnTo>
                    <a:pt x="552145" y="620014"/>
                  </a:lnTo>
                  <a:lnTo>
                    <a:pt x="583780" y="588264"/>
                  </a:lnTo>
                  <a:lnTo>
                    <a:pt x="585266" y="580644"/>
                  </a:lnTo>
                  <a:lnTo>
                    <a:pt x="585546" y="571754"/>
                  </a:lnTo>
                  <a:close/>
                </a:path>
                <a:path w="849630" h="812164">
                  <a:moveTo>
                    <a:pt x="594664" y="163830"/>
                  </a:moveTo>
                  <a:lnTo>
                    <a:pt x="438937" y="22860"/>
                  </a:lnTo>
                  <a:lnTo>
                    <a:pt x="413689" y="0"/>
                  </a:lnTo>
                  <a:lnTo>
                    <a:pt x="373430" y="44450"/>
                  </a:lnTo>
                  <a:lnTo>
                    <a:pt x="381304" y="52070"/>
                  </a:lnTo>
                  <a:lnTo>
                    <a:pt x="407847" y="22860"/>
                  </a:lnTo>
                  <a:lnTo>
                    <a:pt x="572947" y="171450"/>
                  </a:lnTo>
                  <a:lnTo>
                    <a:pt x="546404" y="200660"/>
                  </a:lnTo>
                  <a:lnTo>
                    <a:pt x="554393" y="208280"/>
                  </a:lnTo>
                  <a:lnTo>
                    <a:pt x="594664" y="163830"/>
                  </a:lnTo>
                  <a:close/>
                </a:path>
                <a:path w="849630" h="812164">
                  <a:moveTo>
                    <a:pt x="671233" y="545084"/>
                  </a:moveTo>
                  <a:lnTo>
                    <a:pt x="670737" y="537464"/>
                  </a:lnTo>
                  <a:lnTo>
                    <a:pt x="669074" y="529844"/>
                  </a:lnTo>
                  <a:lnTo>
                    <a:pt x="666381" y="523494"/>
                  </a:lnTo>
                  <a:lnTo>
                    <a:pt x="664908" y="520954"/>
                  </a:lnTo>
                  <a:lnTo>
                    <a:pt x="662698" y="517144"/>
                  </a:lnTo>
                  <a:lnTo>
                    <a:pt x="658037" y="513334"/>
                  </a:lnTo>
                  <a:lnTo>
                    <a:pt x="651560" y="506984"/>
                  </a:lnTo>
                  <a:lnTo>
                    <a:pt x="644956" y="504444"/>
                  </a:lnTo>
                  <a:lnTo>
                    <a:pt x="630859" y="504444"/>
                  </a:lnTo>
                  <a:lnTo>
                    <a:pt x="625398" y="505714"/>
                  </a:lnTo>
                  <a:lnTo>
                    <a:pt x="621334" y="510794"/>
                  </a:lnTo>
                  <a:lnTo>
                    <a:pt x="618032" y="514604"/>
                  </a:lnTo>
                  <a:lnTo>
                    <a:pt x="616508" y="518414"/>
                  </a:lnTo>
                  <a:lnTo>
                    <a:pt x="616635" y="527304"/>
                  </a:lnTo>
                  <a:lnTo>
                    <a:pt x="618286" y="531114"/>
                  </a:lnTo>
                  <a:lnTo>
                    <a:pt x="621588" y="534924"/>
                  </a:lnTo>
                  <a:lnTo>
                    <a:pt x="625017" y="537464"/>
                  </a:lnTo>
                  <a:lnTo>
                    <a:pt x="628573" y="538734"/>
                  </a:lnTo>
                  <a:lnTo>
                    <a:pt x="636066" y="538734"/>
                  </a:lnTo>
                  <a:lnTo>
                    <a:pt x="644956" y="528574"/>
                  </a:lnTo>
                  <a:lnTo>
                    <a:pt x="645845" y="524764"/>
                  </a:lnTo>
                  <a:lnTo>
                    <a:pt x="646607" y="523494"/>
                  </a:lnTo>
                  <a:lnTo>
                    <a:pt x="647242" y="522224"/>
                  </a:lnTo>
                  <a:lnTo>
                    <a:pt x="647750" y="522224"/>
                  </a:lnTo>
                  <a:lnTo>
                    <a:pt x="648385" y="520954"/>
                  </a:lnTo>
                  <a:lnTo>
                    <a:pt x="650925" y="522224"/>
                  </a:lnTo>
                  <a:lnTo>
                    <a:pt x="652195" y="522224"/>
                  </a:lnTo>
                  <a:lnTo>
                    <a:pt x="664159" y="548894"/>
                  </a:lnTo>
                  <a:lnTo>
                    <a:pt x="663702" y="555244"/>
                  </a:lnTo>
                  <a:lnTo>
                    <a:pt x="662203" y="562864"/>
                  </a:lnTo>
                  <a:lnTo>
                    <a:pt x="659688" y="569214"/>
                  </a:lnTo>
                  <a:lnTo>
                    <a:pt x="664133" y="573024"/>
                  </a:lnTo>
                  <a:lnTo>
                    <a:pt x="667905" y="562864"/>
                  </a:lnTo>
                  <a:lnTo>
                    <a:pt x="670293" y="553974"/>
                  </a:lnTo>
                  <a:lnTo>
                    <a:pt x="671233" y="545084"/>
                  </a:lnTo>
                  <a:close/>
                </a:path>
                <a:path w="849630" h="812164">
                  <a:moveTo>
                    <a:pt x="718870" y="425704"/>
                  </a:moveTo>
                  <a:lnTo>
                    <a:pt x="709968" y="385064"/>
                  </a:lnTo>
                  <a:lnTo>
                    <a:pt x="706323" y="379984"/>
                  </a:lnTo>
                  <a:lnTo>
                    <a:pt x="705446" y="378714"/>
                  </a:lnTo>
                  <a:lnTo>
                    <a:pt x="664946" y="353314"/>
                  </a:lnTo>
                  <a:lnTo>
                    <a:pt x="652449" y="353314"/>
                  </a:lnTo>
                  <a:lnTo>
                    <a:pt x="637514" y="354584"/>
                  </a:lnTo>
                  <a:lnTo>
                    <a:pt x="622820" y="359664"/>
                  </a:lnTo>
                  <a:lnTo>
                    <a:pt x="608368" y="367284"/>
                  </a:lnTo>
                  <a:lnTo>
                    <a:pt x="594156" y="377444"/>
                  </a:lnTo>
                  <a:lnTo>
                    <a:pt x="583996" y="352044"/>
                  </a:lnTo>
                  <a:lnTo>
                    <a:pt x="621334" y="310134"/>
                  </a:lnTo>
                  <a:lnTo>
                    <a:pt x="611301" y="287274"/>
                  </a:lnTo>
                  <a:lnTo>
                    <a:pt x="566851" y="336804"/>
                  </a:lnTo>
                  <a:lnTo>
                    <a:pt x="596188" y="410464"/>
                  </a:lnTo>
                  <a:lnTo>
                    <a:pt x="604926" y="402844"/>
                  </a:lnTo>
                  <a:lnTo>
                    <a:pt x="613232" y="395224"/>
                  </a:lnTo>
                  <a:lnTo>
                    <a:pt x="621118" y="390144"/>
                  </a:lnTo>
                  <a:lnTo>
                    <a:pt x="628573" y="385064"/>
                  </a:lnTo>
                  <a:lnTo>
                    <a:pt x="637857" y="381254"/>
                  </a:lnTo>
                  <a:lnTo>
                    <a:pt x="656145" y="378714"/>
                  </a:lnTo>
                  <a:lnTo>
                    <a:pt x="665149" y="378714"/>
                  </a:lnTo>
                  <a:lnTo>
                    <a:pt x="701192" y="397764"/>
                  </a:lnTo>
                  <a:lnTo>
                    <a:pt x="709218" y="420624"/>
                  </a:lnTo>
                  <a:lnTo>
                    <a:pt x="708875" y="428244"/>
                  </a:lnTo>
                  <a:lnTo>
                    <a:pt x="680135" y="459994"/>
                  </a:lnTo>
                  <a:lnTo>
                    <a:pt x="675055" y="461264"/>
                  </a:lnTo>
                  <a:lnTo>
                    <a:pt x="671626" y="461264"/>
                  </a:lnTo>
                  <a:lnTo>
                    <a:pt x="669975" y="462534"/>
                  </a:lnTo>
                  <a:lnTo>
                    <a:pt x="661847" y="471424"/>
                  </a:lnTo>
                  <a:lnTo>
                    <a:pt x="661847" y="476504"/>
                  </a:lnTo>
                  <a:lnTo>
                    <a:pt x="662863" y="479044"/>
                  </a:lnTo>
                  <a:lnTo>
                    <a:pt x="664768" y="481584"/>
                  </a:lnTo>
                  <a:lnTo>
                    <a:pt x="668070" y="484124"/>
                  </a:lnTo>
                  <a:lnTo>
                    <a:pt x="672896" y="485394"/>
                  </a:lnTo>
                  <a:lnTo>
                    <a:pt x="685215" y="482854"/>
                  </a:lnTo>
                  <a:lnTo>
                    <a:pt x="712635" y="448564"/>
                  </a:lnTo>
                  <a:lnTo>
                    <a:pt x="717854" y="433324"/>
                  </a:lnTo>
                  <a:lnTo>
                    <a:pt x="718870" y="425704"/>
                  </a:lnTo>
                  <a:close/>
                </a:path>
                <a:path w="849630" h="812164">
                  <a:moveTo>
                    <a:pt x="849172" y="382524"/>
                  </a:moveTo>
                  <a:lnTo>
                    <a:pt x="692035" y="240284"/>
                  </a:lnTo>
                  <a:lnTo>
                    <a:pt x="668197" y="218694"/>
                  </a:lnTo>
                  <a:lnTo>
                    <a:pt x="627938" y="263144"/>
                  </a:lnTo>
                  <a:lnTo>
                    <a:pt x="635812" y="269494"/>
                  </a:lnTo>
                  <a:lnTo>
                    <a:pt x="662355" y="240284"/>
                  </a:lnTo>
                  <a:lnTo>
                    <a:pt x="827455" y="390144"/>
                  </a:lnTo>
                  <a:lnTo>
                    <a:pt x="800912" y="419354"/>
                  </a:lnTo>
                  <a:lnTo>
                    <a:pt x="808913" y="426974"/>
                  </a:lnTo>
                  <a:lnTo>
                    <a:pt x="849172" y="382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0656" y="4047998"/>
              <a:ext cx="830543" cy="88506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330193" y="2161413"/>
              <a:ext cx="723900" cy="279400"/>
            </a:xfrm>
            <a:custGeom>
              <a:avLst/>
              <a:gdLst/>
              <a:ahLst/>
              <a:cxnLst/>
              <a:rect l="l" t="t" r="r" b="b"/>
              <a:pathLst>
                <a:path w="723900" h="279400">
                  <a:moveTo>
                    <a:pt x="148699" y="59309"/>
                  </a:moveTo>
                  <a:lnTo>
                    <a:pt x="14223" y="59309"/>
                  </a:lnTo>
                  <a:lnTo>
                    <a:pt x="19557" y="60960"/>
                  </a:lnTo>
                  <a:lnTo>
                    <a:pt x="23367" y="64642"/>
                  </a:lnTo>
                  <a:lnTo>
                    <a:pt x="37901" y="212675"/>
                  </a:lnTo>
                  <a:lnTo>
                    <a:pt x="38013" y="216535"/>
                  </a:lnTo>
                  <a:lnTo>
                    <a:pt x="37591" y="222123"/>
                  </a:lnTo>
                  <a:lnTo>
                    <a:pt x="32892" y="230504"/>
                  </a:lnTo>
                  <a:lnTo>
                    <a:pt x="27558" y="233425"/>
                  </a:lnTo>
                  <a:lnTo>
                    <a:pt x="12953" y="234441"/>
                  </a:lnTo>
                  <a:lnTo>
                    <a:pt x="13207" y="239522"/>
                  </a:lnTo>
                  <a:lnTo>
                    <a:pt x="95503" y="233552"/>
                  </a:lnTo>
                  <a:lnTo>
                    <a:pt x="120509" y="229959"/>
                  </a:lnTo>
                  <a:lnTo>
                    <a:pt x="137695" y="224341"/>
                  </a:lnTo>
                  <a:lnTo>
                    <a:pt x="87864" y="224341"/>
                  </a:lnTo>
                  <a:lnTo>
                    <a:pt x="80930" y="224123"/>
                  </a:lnTo>
                  <a:lnTo>
                    <a:pt x="73282" y="223476"/>
                  </a:lnTo>
                  <a:lnTo>
                    <a:pt x="64896" y="222376"/>
                  </a:lnTo>
                  <a:lnTo>
                    <a:pt x="53593" y="65786"/>
                  </a:lnTo>
                  <a:lnTo>
                    <a:pt x="61025" y="63496"/>
                  </a:lnTo>
                  <a:lnTo>
                    <a:pt x="68087" y="61753"/>
                  </a:lnTo>
                  <a:lnTo>
                    <a:pt x="74793" y="60535"/>
                  </a:lnTo>
                  <a:lnTo>
                    <a:pt x="81152" y="59816"/>
                  </a:lnTo>
                  <a:lnTo>
                    <a:pt x="149578" y="59816"/>
                  </a:lnTo>
                  <a:lnTo>
                    <a:pt x="149024" y="59453"/>
                  </a:lnTo>
                  <a:lnTo>
                    <a:pt x="148699" y="59309"/>
                  </a:lnTo>
                  <a:close/>
                </a:path>
                <a:path w="723900" h="279400">
                  <a:moveTo>
                    <a:pt x="149578" y="59816"/>
                  </a:moveTo>
                  <a:lnTo>
                    <a:pt x="81152" y="59816"/>
                  </a:lnTo>
                  <a:lnTo>
                    <a:pt x="96797" y="60082"/>
                  </a:lnTo>
                  <a:lnTo>
                    <a:pt x="111156" y="63182"/>
                  </a:lnTo>
                  <a:lnTo>
                    <a:pt x="146018" y="89360"/>
                  </a:lnTo>
                  <a:lnTo>
                    <a:pt x="161162" y="136651"/>
                  </a:lnTo>
                  <a:lnTo>
                    <a:pt x="161192" y="154705"/>
                  </a:lnTo>
                  <a:lnTo>
                    <a:pt x="158448" y="170973"/>
                  </a:lnTo>
                  <a:lnTo>
                    <a:pt x="134397" y="208724"/>
                  </a:lnTo>
                  <a:lnTo>
                    <a:pt x="94106" y="224154"/>
                  </a:lnTo>
                  <a:lnTo>
                    <a:pt x="87864" y="224341"/>
                  </a:lnTo>
                  <a:lnTo>
                    <a:pt x="137695" y="224341"/>
                  </a:lnTo>
                  <a:lnTo>
                    <a:pt x="173354" y="199009"/>
                  </a:lnTo>
                  <a:lnTo>
                    <a:pt x="191928" y="151592"/>
                  </a:lnTo>
                  <a:lnTo>
                    <a:pt x="192023" y="133096"/>
                  </a:lnTo>
                  <a:lnTo>
                    <a:pt x="190190" y="119211"/>
                  </a:lnTo>
                  <a:lnTo>
                    <a:pt x="175259" y="83438"/>
                  </a:lnTo>
                  <a:lnTo>
                    <a:pt x="158678" y="65786"/>
                  </a:lnTo>
                  <a:lnTo>
                    <a:pt x="149578" y="59816"/>
                  </a:lnTo>
                  <a:close/>
                </a:path>
                <a:path w="723900" h="279400">
                  <a:moveTo>
                    <a:pt x="94388" y="49075"/>
                  </a:moveTo>
                  <a:lnTo>
                    <a:pt x="74929" y="49911"/>
                  </a:lnTo>
                  <a:lnTo>
                    <a:pt x="0" y="55372"/>
                  </a:lnTo>
                  <a:lnTo>
                    <a:pt x="253" y="60325"/>
                  </a:lnTo>
                  <a:lnTo>
                    <a:pt x="14223" y="59309"/>
                  </a:lnTo>
                  <a:lnTo>
                    <a:pt x="148699" y="59309"/>
                  </a:lnTo>
                  <a:lnTo>
                    <a:pt x="138429" y="54737"/>
                  </a:lnTo>
                  <a:lnTo>
                    <a:pt x="126114" y="51500"/>
                  </a:lnTo>
                  <a:lnTo>
                    <a:pt x="111442" y="49609"/>
                  </a:lnTo>
                  <a:lnTo>
                    <a:pt x="94388" y="49075"/>
                  </a:lnTo>
                  <a:close/>
                </a:path>
                <a:path w="723900" h="279400">
                  <a:moveTo>
                    <a:pt x="278129" y="30987"/>
                  </a:moveTo>
                  <a:lnTo>
                    <a:pt x="218312" y="35306"/>
                  </a:lnTo>
                  <a:lnTo>
                    <a:pt x="235965" y="278891"/>
                  </a:lnTo>
                  <a:lnTo>
                    <a:pt x="295655" y="274574"/>
                  </a:lnTo>
                  <a:lnTo>
                    <a:pt x="295102" y="266826"/>
                  </a:lnTo>
                  <a:lnTo>
                    <a:pt x="255523" y="266826"/>
                  </a:lnTo>
                  <a:lnTo>
                    <a:pt x="239521" y="44576"/>
                  </a:lnTo>
                  <a:lnTo>
                    <a:pt x="278891" y="41656"/>
                  </a:lnTo>
                  <a:lnTo>
                    <a:pt x="278129" y="30987"/>
                  </a:lnTo>
                  <a:close/>
                </a:path>
                <a:path w="723900" h="279400">
                  <a:moveTo>
                    <a:pt x="294893" y="263906"/>
                  </a:moveTo>
                  <a:lnTo>
                    <a:pt x="255523" y="266826"/>
                  </a:lnTo>
                  <a:lnTo>
                    <a:pt x="295102" y="266826"/>
                  </a:lnTo>
                  <a:lnTo>
                    <a:pt x="294893" y="263906"/>
                  </a:lnTo>
                  <a:close/>
                </a:path>
                <a:path w="723900" h="279400">
                  <a:moveTo>
                    <a:pt x="325246" y="192404"/>
                  </a:moveTo>
                  <a:lnTo>
                    <a:pt x="322833" y="192532"/>
                  </a:lnTo>
                  <a:lnTo>
                    <a:pt x="319785" y="192786"/>
                  </a:lnTo>
                  <a:lnTo>
                    <a:pt x="317118" y="193928"/>
                  </a:lnTo>
                  <a:lnTo>
                    <a:pt x="315213" y="196087"/>
                  </a:lnTo>
                  <a:lnTo>
                    <a:pt x="313308" y="198120"/>
                  </a:lnTo>
                  <a:lnTo>
                    <a:pt x="312419" y="200406"/>
                  </a:lnTo>
                  <a:lnTo>
                    <a:pt x="312515" y="202311"/>
                  </a:lnTo>
                  <a:lnTo>
                    <a:pt x="312927" y="207517"/>
                  </a:lnTo>
                  <a:lnTo>
                    <a:pt x="315721" y="211454"/>
                  </a:lnTo>
                  <a:lnTo>
                    <a:pt x="321055" y="214884"/>
                  </a:lnTo>
                  <a:lnTo>
                    <a:pt x="326263" y="218312"/>
                  </a:lnTo>
                  <a:lnTo>
                    <a:pt x="334517" y="219583"/>
                  </a:lnTo>
                  <a:lnTo>
                    <a:pt x="345566" y="218821"/>
                  </a:lnTo>
                  <a:lnTo>
                    <a:pt x="353685" y="217719"/>
                  </a:lnTo>
                  <a:lnTo>
                    <a:pt x="384952" y="204215"/>
                  </a:lnTo>
                  <a:lnTo>
                    <a:pt x="352805" y="204215"/>
                  </a:lnTo>
                  <a:lnTo>
                    <a:pt x="345693" y="202311"/>
                  </a:lnTo>
                  <a:lnTo>
                    <a:pt x="338581" y="198120"/>
                  </a:lnTo>
                  <a:lnTo>
                    <a:pt x="334136" y="195452"/>
                  </a:lnTo>
                  <a:lnTo>
                    <a:pt x="330961" y="193801"/>
                  </a:lnTo>
                  <a:lnTo>
                    <a:pt x="329183" y="193166"/>
                  </a:lnTo>
                  <a:lnTo>
                    <a:pt x="327278" y="192532"/>
                  </a:lnTo>
                  <a:lnTo>
                    <a:pt x="325246" y="192404"/>
                  </a:lnTo>
                  <a:close/>
                </a:path>
                <a:path w="723900" h="279400">
                  <a:moveTo>
                    <a:pt x="394722" y="104677"/>
                  </a:moveTo>
                  <a:lnTo>
                    <a:pt x="323778" y="104677"/>
                  </a:lnTo>
                  <a:lnTo>
                    <a:pt x="334613" y="105330"/>
                  </a:lnTo>
                  <a:lnTo>
                    <a:pt x="344162" y="106721"/>
                  </a:lnTo>
                  <a:lnTo>
                    <a:pt x="383666" y="129159"/>
                  </a:lnTo>
                  <a:lnTo>
                    <a:pt x="396623" y="164951"/>
                  </a:lnTo>
                  <a:lnTo>
                    <a:pt x="396557" y="167822"/>
                  </a:lnTo>
                  <a:lnTo>
                    <a:pt x="374459" y="199612"/>
                  </a:lnTo>
                  <a:lnTo>
                    <a:pt x="352805" y="204215"/>
                  </a:lnTo>
                  <a:lnTo>
                    <a:pt x="384952" y="204215"/>
                  </a:lnTo>
                  <a:lnTo>
                    <a:pt x="409320" y="171450"/>
                  </a:lnTo>
                  <a:lnTo>
                    <a:pt x="413496" y="151322"/>
                  </a:lnTo>
                  <a:lnTo>
                    <a:pt x="413384" y="144145"/>
                  </a:lnTo>
                  <a:lnTo>
                    <a:pt x="411339" y="132091"/>
                  </a:lnTo>
                  <a:lnTo>
                    <a:pt x="407114" y="121062"/>
                  </a:lnTo>
                  <a:lnTo>
                    <a:pt x="400722" y="111033"/>
                  </a:lnTo>
                  <a:lnTo>
                    <a:pt x="394722" y="104677"/>
                  </a:lnTo>
                  <a:close/>
                </a:path>
                <a:path w="723900" h="279400">
                  <a:moveTo>
                    <a:pt x="407796" y="25781"/>
                  </a:moveTo>
                  <a:lnTo>
                    <a:pt x="341756" y="30607"/>
                  </a:lnTo>
                  <a:lnTo>
                    <a:pt x="311657" y="104775"/>
                  </a:lnTo>
                  <a:lnTo>
                    <a:pt x="394722" y="104677"/>
                  </a:lnTo>
                  <a:lnTo>
                    <a:pt x="350456" y="81728"/>
                  </a:lnTo>
                  <a:lnTo>
                    <a:pt x="333120" y="79248"/>
                  </a:lnTo>
                  <a:lnTo>
                    <a:pt x="343407" y="53721"/>
                  </a:lnTo>
                  <a:lnTo>
                    <a:pt x="398906" y="49657"/>
                  </a:lnTo>
                  <a:lnTo>
                    <a:pt x="407796" y="25781"/>
                  </a:lnTo>
                  <a:close/>
                </a:path>
                <a:path w="723900" h="279400">
                  <a:moveTo>
                    <a:pt x="495643" y="205486"/>
                  </a:moveTo>
                  <a:lnTo>
                    <a:pt x="481964" y="205486"/>
                  </a:lnTo>
                  <a:lnTo>
                    <a:pt x="482600" y="205866"/>
                  </a:lnTo>
                  <a:lnTo>
                    <a:pt x="483361" y="206628"/>
                  </a:lnTo>
                  <a:lnTo>
                    <a:pt x="484250" y="207772"/>
                  </a:lnTo>
                  <a:lnTo>
                    <a:pt x="484758" y="209169"/>
                  </a:lnTo>
                  <a:lnTo>
                    <a:pt x="485393" y="218059"/>
                  </a:lnTo>
                  <a:lnTo>
                    <a:pt x="483361" y="225171"/>
                  </a:lnTo>
                  <a:lnTo>
                    <a:pt x="458088" y="247903"/>
                  </a:lnTo>
                  <a:lnTo>
                    <a:pt x="458469" y="253873"/>
                  </a:lnTo>
                  <a:lnTo>
                    <a:pt x="491716" y="226210"/>
                  </a:lnTo>
                  <a:lnTo>
                    <a:pt x="495613" y="212875"/>
                  </a:lnTo>
                  <a:lnTo>
                    <a:pt x="495643" y="205486"/>
                  </a:lnTo>
                  <a:close/>
                </a:path>
                <a:path w="723900" h="279400">
                  <a:moveTo>
                    <a:pt x="476630" y="178688"/>
                  </a:moveTo>
                  <a:lnTo>
                    <a:pt x="454025" y="192150"/>
                  </a:lnTo>
                  <a:lnTo>
                    <a:pt x="454278" y="196596"/>
                  </a:lnTo>
                  <a:lnTo>
                    <a:pt x="454659" y="201167"/>
                  </a:lnTo>
                  <a:lnTo>
                    <a:pt x="456183" y="204724"/>
                  </a:lnTo>
                  <a:lnTo>
                    <a:pt x="459104" y="207137"/>
                  </a:lnTo>
                  <a:lnTo>
                    <a:pt x="461898" y="209550"/>
                  </a:lnTo>
                  <a:lnTo>
                    <a:pt x="465454" y="210692"/>
                  </a:lnTo>
                  <a:lnTo>
                    <a:pt x="469900" y="210312"/>
                  </a:lnTo>
                  <a:lnTo>
                    <a:pt x="471804" y="210185"/>
                  </a:lnTo>
                  <a:lnTo>
                    <a:pt x="473455" y="209676"/>
                  </a:lnTo>
                  <a:lnTo>
                    <a:pt x="474979" y="208661"/>
                  </a:lnTo>
                  <a:lnTo>
                    <a:pt x="478281" y="206628"/>
                  </a:lnTo>
                  <a:lnTo>
                    <a:pt x="480313" y="205612"/>
                  </a:lnTo>
                  <a:lnTo>
                    <a:pt x="481329" y="205486"/>
                  </a:lnTo>
                  <a:lnTo>
                    <a:pt x="495643" y="205486"/>
                  </a:lnTo>
                  <a:lnTo>
                    <a:pt x="495045" y="197358"/>
                  </a:lnTo>
                  <a:lnTo>
                    <a:pt x="492251" y="190626"/>
                  </a:lnTo>
                  <a:lnTo>
                    <a:pt x="487171" y="185800"/>
                  </a:lnTo>
                  <a:lnTo>
                    <a:pt x="482218" y="180848"/>
                  </a:lnTo>
                  <a:lnTo>
                    <a:pt x="476630" y="178688"/>
                  </a:lnTo>
                  <a:close/>
                </a:path>
                <a:path w="723900" h="279400">
                  <a:moveTo>
                    <a:pt x="566038" y="10540"/>
                  </a:moveTo>
                  <a:lnTo>
                    <a:pt x="530225" y="26162"/>
                  </a:lnTo>
                  <a:lnTo>
                    <a:pt x="518540" y="58165"/>
                  </a:lnTo>
                  <a:lnTo>
                    <a:pt x="519165" y="65786"/>
                  </a:lnTo>
                  <a:lnTo>
                    <a:pt x="546223" y="99121"/>
                  </a:lnTo>
                  <a:lnTo>
                    <a:pt x="556767" y="106934"/>
                  </a:lnTo>
                  <a:lnTo>
                    <a:pt x="547979" y="114720"/>
                  </a:lnTo>
                  <a:lnTo>
                    <a:pt x="525113" y="148097"/>
                  </a:lnTo>
                  <a:lnTo>
                    <a:pt x="523877" y="160412"/>
                  </a:lnTo>
                  <a:lnTo>
                    <a:pt x="525162" y="167999"/>
                  </a:lnTo>
                  <a:lnTo>
                    <a:pt x="556117" y="199405"/>
                  </a:lnTo>
                  <a:lnTo>
                    <a:pt x="579754" y="201802"/>
                  </a:lnTo>
                  <a:lnTo>
                    <a:pt x="591133" y="200114"/>
                  </a:lnTo>
                  <a:lnTo>
                    <a:pt x="601249" y="196770"/>
                  </a:lnTo>
                  <a:lnTo>
                    <a:pt x="605607" y="194310"/>
                  </a:lnTo>
                  <a:lnTo>
                    <a:pt x="581405" y="194310"/>
                  </a:lnTo>
                  <a:lnTo>
                    <a:pt x="574262" y="194190"/>
                  </a:lnTo>
                  <a:lnTo>
                    <a:pt x="545865" y="166526"/>
                  </a:lnTo>
                  <a:lnTo>
                    <a:pt x="544067" y="149478"/>
                  </a:lnTo>
                  <a:lnTo>
                    <a:pt x="545210" y="141350"/>
                  </a:lnTo>
                  <a:lnTo>
                    <a:pt x="563498" y="111633"/>
                  </a:lnTo>
                  <a:lnTo>
                    <a:pt x="605878" y="111633"/>
                  </a:lnTo>
                  <a:lnTo>
                    <a:pt x="604900" y="110807"/>
                  </a:lnTo>
                  <a:lnTo>
                    <a:pt x="595419" y="103711"/>
                  </a:lnTo>
                  <a:lnTo>
                    <a:pt x="583818" y="95758"/>
                  </a:lnTo>
                  <a:lnTo>
                    <a:pt x="590058" y="90932"/>
                  </a:lnTo>
                  <a:lnTo>
                    <a:pt x="577088" y="90932"/>
                  </a:lnTo>
                  <a:lnTo>
                    <a:pt x="553465" y="74040"/>
                  </a:lnTo>
                  <a:lnTo>
                    <a:pt x="537082" y="40259"/>
                  </a:lnTo>
                  <a:lnTo>
                    <a:pt x="539495" y="33782"/>
                  </a:lnTo>
                  <a:lnTo>
                    <a:pt x="544956" y="28066"/>
                  </a:lnTo>
                  <a:lnTo>
                    <a:pt x="550290" y="22351"/>
                  </a:lnTo>
                  <a:lnTo>
                    <a:pt x="557656" y="19050"/>
                  </a:lnTo>
                  <a:lnTo>
                    <a:pt x="576198" y="17779"/>
                  </a:lnTo>
                  <a:lnTo>
                    <a:pt x="599044" y="17779"/>
                  </a:lnTo>
                  <a:lnTo>
                    <a:pt x="595078" y="15327"/>
                  </a:lnTo>
                  <a:lnTo>
                    <a:pt x="586390" y="12160"/>
                  </a:lnTo>
                  <a:lnTo>
                    <a:pt x="576703" y="10564"/>
                  </a:lnTo>
                  <a:lnTo>
                    <a:pt x="566038" y="10540"/>
                  </a:lnTo>
                  <a:close/>
                </a:path>
                <a:path w="723900" h="279400">
                  <a:moveTo>
                    <a:pt x="605878" y="111633"/>
                  </a:moveTo>
                  <a:lnTo>
                    <a:pt x="563498" y="111633"/>
                  </a:lnTo>
                  <a:lnTo>
                    <a:pt x="577760" y="121731"/>
                  </a:lnTo>
                  <a:lnTo>
                    <a:pt x="589486" y="130889"/>
                  </a:lnTo>
                  <a:lnTo>
                    <a:pt x="611631" y="163575"/>
                  </a:lnTo>
                  <a:lnTo>
                    <a:pt x="612266" y="171450"/>
                  </a:lnTo>
                  <a:lnTo>
                    <a:pt x="581405" y="194310"/>
                  </a:lnTo>
                  <a:lnTo>
                    <a:pt x="605607" y="194310"/>
                  </a:lnTo>
                  <a:lnTo>
                    <a:pt x="629781" y="160412"/>
                  </a:lnTo>
                  <a:lnTo>
                    <a:pt x="630046" y="151002"/>
                  </a:lnTo>
                  <a:lnTo>
                    <a:pt x="628834" y="143430"/>
                  </a:lnTo>
                  <a:lnTo>
                    <a:pt x="626348" y="136143"/>
                  </a:lnTo>
                  <a:lnTo>
                    <a:pt x="622599" y="129143"/>
                  </a:lnTo>
                  <a:lnTo>
                    <a:pt x="617601" y="122427"/>
                  </a:lnTo>
                  <a:lnTo>
                    <a:pt x="612286" y="117046"/>
                  </a:lnTo>
                  <a:lnTo>
                    <a:pt x="605878" y="111633"/>
                  </a:lnTo>
                  <a:close/>
                </a:path>
                <a:path w="723900" h="279400">
                  <a:moveTo>
                    <a:pt x="599044" y="17779"/>
                  </a:moveTo>
                  <a:lnTo>
                    <a:pt x="576198" y="17779"/>
                  </a:lnTo>
                  <a:lnTo>
                    <a:pt x="583564" y="19938"/>
                  </a:lnTo>
                  <a:lnTo>
                    <a:pt x="589406" y="24891"/>
                  </a:lnTo>
                  <a:lnTo>
                    <a:pt x="595121" y="29972"/>
                  </a:lnTo>
                  <a:lnTo>
                    <a:pt x="598296" y="37211"/>
                  </a:lnTo>
                  <a:lnTo>
                    <a:pt x="598986" y="47498"/>
                  </a:lnTo>
                  <a:lnTo>
                    <a:pt x="599439" y="53848"/>
                  </a:lnTo>
                  <a:lnTo>
                    <a:pt x="577088" y="90932"/>
                  </a:lnTo>
                  <a:lnTo>
                    <a:pt x="590058" y="90932"/>
                  </a:lnTo>
                  <a:lnTo>
                    <a:pt x="616965" y="60706"/>
                  </a:lnTo>
                  <a:lnTo>
                    <a:pt x="618802" y="53848"/>
                  </a:lnTo>
                  <a:lnTo>
                    <a:pt x="618769" y="52197"/>
                  </a:lnTo>
                  <a:lnTo>
                    <a:pt x="602741" y="20065"/>
                  </a:lnTo>
                  <a:lnTo>
                    <a:pt x="599044" y="17779"/>
                  </a:lnTo>
                  <a:close/>
                </a:path>
                <a:path w="723900" h="279400">
                  <a:moveTo>
                    <a:pt x="707130" y="12191"/>
                  </a:moveTo>
                  <a:lnTo>
                    <a:pt x="686688" y="12191"/>
                  </a:lnTo>
                  <a:lnTo>
                    <a:pt x="702690" y="234441"/>
                  </a:lnTo>
                  <a:lnTo>
                    <a:pt x="663320" y="237236"/>
                  </a:lnTo>
                  <a:lnTo>
                    <a:pt x="664082" y="248031"/>
                  </a:lnTo>
                  <a:lnTo>
                    <a:pt x="723900" y="243712"/>
                  </a:lnTo>
                  <a:lnTo>
                    <a:pt x="707130" y="12191"/>
                  </a:lnTo>
                  <a:close/>
                </a:path>
                <a:path w="723900" h="279400">
                  <a:moveTo>
                    <a:pt x="706246" y="0"/>
                  </a:moveTo>
                  <a:lnTo>
                    <a:pt x="646556" y="4317"/>
                  </a:lnTo>
                  <a:lnTo>
                    <a:pt x="647318" y="15112"/>
                  </a:lnTo>
                  <a:lnTo>
                    <a:pt x="686688" y="12191"/>
                  </a:lnTo>
                  <a:lnTo>
                    <a:pt x="707130" y="12191"/>
                  </a:lnTo>
                  <a:lnTo>
                    <a:pt x="7062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0767" y="2470912"/>
              <a:ext cx="3042920" cy="239395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7230" y="2580513"/>
              <a:ext cx="929767" cy="111340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8653" y="3239897"/>
              <a:ext cx="1061466" cy="78092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24" y="260604"/>
            <a:ext cx="8342630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Slack</a:t>
            </a:r>
            <a:r>
              <a:rPr spc="-25" dirty="0"/>
              <a:t> 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Free</a:t>
            </a:r>
            <a:r>
              <a:rPr spc="-70" dirty="0"/>
              <a:t> </a:t>
            </a:r>
            <a:r>
              <a:rPr spc="-30" dirty="0"/>
              <a:t>Time</a:t>
            </a:r>
            <a:r>
              <a:rPr spc="-20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dirty="0"/>
              <a:t>Float</a:t>
            </a:r>
            <a:r>
              <a:rPr spc="-5" dirty="0"/>
              <a:t> </a:t>
            </a:r>
            <a:r>
              <a:rPr dirty="0"/>
              <a:t>(Problem</a:t>
            </a:r>
            <a:r>
              <a:rPr spc="-45" dirty="0"/>
              <a:t> </a:t>
            </a:r>
            <a:r>
              <a:rPr dirty="0"/>
              <a:t>1)</a:t>
            </a:r>
          </a:p>
        </p:txBody>
      </p:sp>
      <p:sp>
        <p:nvSpPr>
          <p:cNvPr id="4" name="object 4"/>
          <p:cNvSpPr/>
          <p:nvPr/>
        </p:nvSpPr>
        <p:spPr>
          <a:xfrm>
            <a:off x="1115567" y="3599688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415796" y="3867911"/>
          <a:ext cx="3352800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3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038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346961" y="3357193"/>
            <a:ext cx="2616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6961" y="3601592"/>
            <a:ext cx="127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62757" y="3367278"/>
            <a:ext cx="7512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01650" algn="l"/>
              </a:tabLst>
            </a:pPr>
            <a:r>
              <a:rPr sz="1600" spc="-10" dirty="0">
                <a:latin typeface="Times New Roman"/>
                <a:cs typeface="Times New Roman"/>
              </a:rPr>
              <a:t>L</a:t>
            </a:r>
            <a:r>
              <a:rPr sz="1600" spc="-5" dirty="0">
                <a:latin typeface="Times New Roman"/>
                <a:cs typeface="Times New Roman"/>
              </a:rPr>
              <a:t>S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10" dirty="0">
                <a:latin typeface="Times New Roman"/>
                <a:cs typeface="Times New Roman"/>
              </a:rPr>
              <a:t>EF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62757" y="3611117"/>
            <a:ext cx="6165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01650" algn="l"/>
              </a:tabLst>
            </a:pPr>
            <a:r>
              <a:rPr sz="1600" spc="-5" dirty="0">
                <a:latin typeface="Times New Roman"/>
                <a:cs typeface="Times New Roman"/>
              </a:rPr>
              <a:t>8	9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03089" y="4281678"/>
            <a:ext cx="158369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LF-EF</a:t>
            </a:r>
            <a:r>
              <a:rPr sz="1600" b="1" spc="-7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=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12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–9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=3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Times New Roman"/>
                <a:cs typeface="Times New Roman"/>
              </a:rPr>
              <a:t>LS-ES</a:t>
            </a:r>
            <a:r>
              <a:rPr sz="1600" b="1" spc="38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=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8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–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5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= 3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05196" y="5729732"/>
            <a:ext cx="181546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LF-ES-t =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12-5-4 =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3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41850" y="3367278"/>
            <a:ext cx="2616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LF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1850" y="3611117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Times New Roman"/>
                <a:cs typeface="Times New Roman"/>
              </a:rPr>
              <a:t>12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68633" y="2947225"/>
            <a:ext cx="471805" cy="473075"/>
            <a:chOff x="5068633" y="2947225"/>
            <a:chExt cx="471805" cy="473075"/>
          </a:xfrm>
        </p:grpSpPr>
        <p:sp>
          <p:nvSpPr>
            <p:cNvPr id="15" name="object 15"/>
            <p:cNvSpPr/>
            <p:nvPr/>
          </p:nvSpPr>
          <p:spPr>
            <a:xfrm>
              <a:off x="5073396" y="2951988"/>
              <a:ext cx="462280" cy="463550"/>
            </a:xfrm>
            <a:custGeom>
              <a:avLst/>
              <a:gdLst/>
              <a:ahLst/>
              <a:cxnLst/>
              <a:rect l="l" t="t" r="r" b="b"/>
              <a:pathLst>
                <a:path w="462279" h="463550">
                  <a:moveTo>
                    <a:pt x="230886" y="0"/>
                  </a:moveTo>
                  <a:lnTo>
                    <a:pt x="184356" y="4708"/>
                  </a:lnTo>
                  <a:lnTo>
                    <a:pt x="141017" y="18210"/>
                  </a:lnTo>
                  <a:lnTo>
                    <a:pt x="101798" y="39574"/>
                  </a:lnTo>
                  <a:lnTo>
                    <a:pt x="67627" y="67865"/>
                  </a:lnTo>
                  <a:lnTo>
                    <a:pt x="39433" y="102151"/>
                  </a:lnTo>
                  <a:lnTo>
                    <a:pt x="18145" y="141499"/>
                  </a:lnTo>
                  <a:lnTo>
                    <a:pt x="4691" y="184976"/>
                  </a:lnTo>
                  <a:lnTo>
                    <a:pt x="0" y="231648"/>
                  </a:lnTo>
                  <a:lnTo>
                    <a:pt x="4691" y="278319"/>
                  </a:lnTo>
                  <a:lnTo>
                    <a:pt x="18145" y="321796"/>
                  </a:lnTo>
                  <a:lnTo>
                    <a:pt x="39433" y="361144"/>
                  </a:lnTo>
                  <a:lnTo>
                    <a:pt x="67627" y="395430"/>
                  </a:lnTo>
                  <a:lnTo>
                    <a:pt x="101798" y="423721"/>
                  </a:lnTo>
                  <a:lnTo>
                    <a:pt x="141017" y="445085"/>
                  </a:lnTo>
                  <a:lnTo>
                    <a:pt x="184356" y="458587"/>
                  </a:lnTo>
                  <a:lnTo>
                    <a:pt x="230886" y="463296"/>
                  </a:lnTo>
                  <a:lnTo>
                    <a:pt x="277415" y="458587"/>
                  </a:lnTo>
                  <a:lnTo>
                    <a:pt x="320754" y="445085"/>
                  </a:lnTo>
                  <a:lnTo>
                    <a:pt x="359973" y="423721"/>
                  </a:lnTo>
                  <a:lnTo>
                    <a:pt x="394144" y="395430"/>
                  </a:lnTo>
                  <a:lnTo>
                    <a:pt x="422338" y="361144"/>
                  </a:lnTo>
                  <a:lnTo>
                    <a:pt x="443626" y="321796"/>
                  </a:lnTo>
                  <a:lnTo>
                    <a:pt x="457080" y="278319"/>
                  </a:lnTo>
                  <a:lnTo>
                    <a:pt x="461771" y="231648"/>
                  </a:lnTo>
                  <a:lnTo>
                    <a:pt x="457080" y="184976"/>
                  </a:lnTo>
                  <a:lnTo>
                    <a:pt x="443626" y="141499"/>
                  </a:lnTo>
                  <a:lnTo>
                    <a:pt x="422338" y="102151"/>
                  </a:lnTo>
                  <a:lnTo>
                    <a:pt x="394144" y="67865"/>
                  </a:lnTo>
                  <a:lnTo>
                    <a:pt x="359973" y="39574"/>
                  </a:lnTo>
                  <a:lnTo>
                    <a:pt x="320754" y="18210"/>
                  </a:lnTo>
                  <a:lnTo>
                    <a:pt x="277415" y="4708"/>
                  </a:lnTo>
                  <a:lnTo>
                    <a:pt x="23088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73396" y="2951988"/>
              <a:ext cx="462280" cy="463550"/>
            </a:xfrm>
            <a:custGeom>
              <a:avLst/>
              <a:gdLst/>
              <a:ahLst/>
              <a:cxnLst/>
              <a:rect l="l" t="t" r="r" b="b"/>
              <a:pathLst>
                <a:path w="462279" h="463550">
                  <a:moveTo>
                    <a:pt x="0" y="231648"/>
                  </a:moveTo>
                  <a:lnTo>
                    <a:pt x="4691" y="184976"/>
                  </a:lnTo>
                  <a:lnTo>
                    <a:pt x="18145" y="141499"/>
                  </a:lnTo>
                  <a:lnTo>
                    <a:pt x="39433" y="102151"/>
                  </a:lnTo>
                  <a:lnTo>
                    <a:pt x="67627" y="67865"/>
                  </a:lnTo>
                  <a:lnTo>
                    <a:pt x="101798" y="39574"/>
                  </a:lnTo>
                  <a:lnTo>
                    <a:pt x="141017" y="18210"/>
                  </a:lnTo>
                  <a:lnTo>
                    <a:pt x="184356" y="4708"/>
                  </a:lnTo>
                  <a:lnTo>
                    <a:pt x="230886" y="0"/>
                  </a:lnTo>
                  <a:lnTo>
                    <a:pt x="277415" y="4708"/>
                  </a:lnTo>
                  <a:lnTo>
                    <a:pt x="320754" y="18210"/>
                  </a:lnTo>
                  <a:lnTo>
                    <a:pt x="359973" y="39574"/>
                  </a:lnTo>
                  <a:lnTo>
                    <a:pt x="394144" y="67865"/>
                  </a:lnTo>
                  <a:lnTo>
                    <a:pt x="422338" y="102151"/>
                  </a:lnTo>
                  <a:lnTo>
                    <a:pt x="443626" y="141499"/>
                  </a:lnTo>
                  <a:lnTo>
                    <a:pt x="457080" y="184976"/>
                  </a:lnTo>
                  <a:lnTo>
                    <a:pt x="461771" y="231648"/>
                  </a:lnTo>
                  <a:lnTo>
                    <a:pt x="457080" y="278319"/>
                  </a:lnTo>
                  <a:lnTo>
                    <a:pt x="443626" y="321796"/>
                  </a:lnTo>
                  <a:lnTo>
                    <a:pt x="422338" y="361144"/>
                  </a:lnTo>
                  <a:lnTo>
                    <a:pt x="394144" y="395430"/>
                  </a:lnTo>
                  <a:lnTo>
                    <a:pt x="359973" y="423721"/>
                  </a:lnTo>
                  <a:lnTo>
                    <a:pt x="320754" y="445085"/>
                  </a:lnTo>
                  <a:lnTo>
                    <a:pt x="277415" y="458587"/>
                  </a:lnTo>
                  <a:lnTo>
                    <a:pt x="230886" y="463296"/>
                  </a:lnTo>
                  <a:lnTo>
                    <a:pt x="184356" y="458587"/>
                  </a:lnTo>
                  <a:lnTo>
                    <a:pt x="141017" y="445085"/>
                  </a:lnTo>
                  <a:lnTo>
                    <a:pt x="101798" y="423721"/>
                  </a:lnTo>
                  <a:lnTo>
                    <a:pt x="67627" y="395430"/>
                  </a:lnTo>
                  <a:lnTo>
                    <a:pt x="39433" y="361144"/>
                  </a:lnTo>
                  <a:lnTo>
                    <a:pt x="18145" y="321796"/>
                  </a:lnTo>
                  <a:lnTo>
                    <a:pt x="4691" y="278319"/>
                  </a:lnTo>
                  <a:lnTo>
                    <a:pt x="0" y="2316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220461" y="3027045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197405" y="2343721"/>
            <a:ext cx="471805" cy="473075"/>
            <a:chOff x="8197405" y="2343721"/>
            <a:chExt cx="471805" cy="473075"/>
          </a:xfrm>
        </p:grpSpPr>
        <p:sp>
          <p:nvSpPr>
            <p:cNvPr id="19" name="object 19"/>
            <p:cNvSpPr/>
            <p:nvPr/>
          </p:nvSpPr>
          <p:spPr>
            <a:xfrm>
              <a:off x="8202168" y="2348483"/>
              <a:ext cx="462280" cy="463550"/>
            </a:xfrm>
            <a:custGeom>
              <a:avLst/>
              <a:gdLst/>
              <a:ahLst/>
              <a:cxnLst/>
              <a:rect l="l" t="t" r="r" b="b"/>
              <a:pathLst>
                <a:path w="462279" h="463550">
                  <a:moveTo>
                    <a:pt x="230885" y="0"/>
                  </a:moveTo>
                  <a:lnTo>
                    <a:pt x="184356" y="4708"/>
                  </a:lnTo>
                  <a:lnTo>
                    <a:pt x="141017" y="18210"/>
                  </a:lnTo>
                  <a:lnTo>
                    <a:pt x="101798" y="39574"/>
                  </a:lnTo>
                  <a:lnTo>
                    <a:pt x="67627" y="67865"/>
                  </a:lnTo>
                  <a:lnTo>
                    <a:pt x="39433" y="102151"/>
                  </a:lnTo>
                  <a:lnTo>
                    <a:pt x="18145" y="141499"/>
                  </a:lnTo>
                  <a:lnTo>
                    <a:pt x="4691" y="184976"/>
                  </a:lnTo>
                  <a:lnTo>
                    <a:pt x="0" y="231648"/>
                  </a:lnTo>
                  <a:lnTo>
                    <a:pt x="4691" y="278319"/>
                  </a:lnTo>
                  <a:lnTo>
                    <a:pt x="18145" y="321796"/>
                  </a:lnTo>
                  <a:lnTo>
                    <a:pt x="39433" y="361144"/>
                  </a:lnTo>
                  <a:lnTo>
                    <a:pt x="67627" y="395430"/>
                  </a:lnTo>
                  <a:lnTo>
                    <a:pt x="101798" y="423721"/>
                  </a:lnTo>
                  <a:lnTo>
                    <a:pt x="141017" y="445085"/>
                  </a:lnTo>
                  <a:lnTo>
                    <a:pt x="184356" y="458587"/>
                  </a:lnTo>
                  <a:lnTo>
                    <a:pt x="230885" y="463295"/>
                  </a:lnTo>
                  <a:lnTo>
                    <a:pt x="277415" y="458587"/>
                  </a:lnTo>
                  <a:lnTo>
                    <a:pt x="320754" y="445085"/>
                  </a:lnTo>
                  <a:lnTo>
                    <a:pt x="359973" y="423721"/>
                  </a:lnTo>
                  <a:lnTo>
                    <a:pt x="394144" y="395430"/>
                  </a:lnTo>
                  <a:lnTo>
                    <a:pt x="422338" y="361144"/>
                  </a:lnTo>
                  <a:lnTo>
                    <a:pt x="443626" y="321796"/>
                  </a:lnTo>
                  <a:lnTo>
                    <a:pt x="457080" y="278319"/>
                  </a:lnTo>
                  <a:lnTo>
                    <a:pt x="461772" y="231648"/>
                  </a:lnTo>
                  <a:lnTo>
                    <a:pt x="457080" y="184976"/>
                  </a:lnTo>
                  <a:lnTo>
                    <a:pt x="443626" y="141499"/>
                  </a:lnTo>
                  <a:lnTo>
                    <a:pt x="422338" y="102151"/>
                  </a:lnTo>
                  <a:lnTo>
                    <a:pt x="394144" y="67865"/>
                  </a:lnTo>
                  <a:lnTo>
                    <a:pt x="359973" y="39574"/>
                  </a:lnTo>
                  <a:lnTo>
                    <a:pt x="320754" y="18210"/>
                  </a:lnTo>
                  <a:lnTo>
                    <a:pt x="277415" y="4708"/>
                  </a:lnTo>
                  <a:lnTo>
                    <a:pt x="23088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02168" y="2348483"/>
              <a:ext cx="462280" cy="463550"/>
            </a:xfrm>
            <a:custGeom>
              <a:avLst/>
              <a:gdLst/>
              <a:ahLst/>
              <a:cxnLst/>
              <a:rect l="l" t="t" r="r" b="b"/>
              <a:pathLst>
                <a:path w="462279" h="463550">
                  <a:moveTo>
                    <a:pt x="0" y="231648"/>
                  </a:moveTo>
                  <a:lnTo>
                    <a:pt x="4691" y="184976"/>
                  </a:lnTo>
                  <a:lnTo>
                    <a:pt x="18145" y="141499"/>
                  </a:lnTo>
                  <a:lnTo>
                    <a:pt x="39433" y="102151"/>
                  </a:lnTo>
                  <a:lnTo>
                    <a:pt x="67627" y="67865"/>
                  </a:lnTo>
                  <a:lnTo>
                    <a:pt x="101798" y="39574"/>
                  </a:lnTo>
                  <a:lnTo>
                    <a:pt x="141017" y="18210"/>
                  </a:lnTo>
                  <a:lnTo>
                    <a:pt x="184356" y="4708"/>
                  </a:lnTo>
                  <a:lnTo>
                    <a:pt x="230885" y="0"/>
                  </a:lnTo>
                  <a:lnTo>
                    <a:pt x="277415" y="4708"/>
                  </a:lnTo>
                  <a:lnTo>
                    <a:pt x="320754" y="18210"/>
                  </a:lnTo>
                  <a:lnTo>
                    <a:pt x="359973" y="39574"/>
                  </a:lnTo>
                  <a:lnTo>
                    <a:pt x="394144" y="67865"/>
                  </a:lnTo>
                  <a:lnTo>
                    <a:pt x="422338" y="102151"/>
                  </a:lnTo>
                  <a:lnTo>
                    <a:pt x="443626" y="141499"/>
                  </a:lnTo>
                  <a:lnTo>
                    <a:pt x="457080" y="184976"/>
                  </a:lnTo>
                  <a:lnTo>
                    <a:pt x="461772" y="231648"/>
                  </a:lnTo>
                  <a:lnTo>
                    <a:pt x="457080" y="278319"/>
                  </a:lnTo>
                  <a:lnTo>
                    <a:pt x="443626" y="321796"/>
                  </a:lnTo>
                  <a:lnTo>
                    <a:pt x="422338" y="361144"/>
                  </a:lnTo>
                  <a:lnTo>
                    <a:pt x="394144" y="395430"/>
                  </a:lnTo>
                  <a:lnTo>
                    <a:pt x="359973" y="423721"/>
                  </a:lnTo>
                  <a:lnTo>
                    <a:pt x="320754" y="445085"/>
                  </a:lnTo>
                  <a:lnTo>
                    <a:pt x="277415" y="458587"/>
                  </a:lnTo>
                  <a:lnTo>
                    <a:pt x="230885" y="463295"/>
                  </a:lnTo>
                  <a:lnTo>
                    <a:pt x="184356" y="458587"/>
                  </a:lnTo>
                  <a:lnTo>
                    <a:pt x="141017" y="445085"/>
                  </a:lnTo>
                  <a:lnTo>
                    <a:pt x="101798" y="423721"/>
                  </a:lnTo>
                  <a:lnTo>
                    <a:pt x="67627" y="395430"/>
                  </a:lnTo>
                  <a:lnTo>
                    <a:pt x="39433" y="361144"/>
                  </a:lnTo>
                  <a:lnTo>
                    <a:pt x="18145" y="321796"/>
                  </a:lnTo>
                  <a:lnTo>
                    <a:pt x="4691" y="278319"/>
                  </a:lnTo>
                  <a:lnTo>
                    <a:pt x="0" y="2316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349742" y="2423236"/>
            <a:ext cx="1403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533771" y="2559811"/>
            <a:ext cx="2668905" cy="637540"/>
            <a:chOff x="5533771" y="2559811"/>
            <a:chExt cx="2668905" cy="63754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550" y="2628137"/>
              <a:ext cx="775954" cy="56921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533771" y="2559811"/>
              <a:ext cx="2668905" cy="629920"/>
            </a:xfrm>
            <a:custGeom>
              <a:avLst/>
              <a:gdLst/>
              <a:ahLst/>
              <a:cxnLst/>
              <a:rect l="l" t="t" r="r" b="b"/>
              <a:pathLst>
                <a:path w="2668904" h="629919">
                  <a:moveTo>
                    <a:pt x="2592710" y="30978"/>
                  </a:moveTo>
                  <a:lnTo>
                    <a:pt x="0" y="617347"/>
                  </a:lnTo>
                  <a:lnTo>
                    <a:pt x="2793" y="629792"/>
                  </a:lnTo>
                  <a:lnTo>
                    <a:pt x="2595490" y="43301"/>
                  </a:lnTo>
                  <a:lnTo>
                    <a:pt x="2592710" y="30978"/>
                  </a:lnTo>
                  <a:close/>
                </a:path>
                <a:path w="2668904" h="629919">
                  <a:moveTo>
                    <a:pt x="2658781" y="28193"/>
                  </a:moveTo>
                  <a:lnTo>
                    <a:pt x="2605024" y="28193"/>
                  </a:lnTo>
                  <a:lnTo>
                    <a:pt x="2607818" y="40512"/>
                  </a:lnTo>
                  <a:lnTo>
                    <a:pt x="2595490" y="43301"/>
                  </a:lnTo>
                  <a:lnTo>
                    <a:pt x="2602483" y="74295"/>
                  </a:lnTo>
                  <a:lnTo>
                    <a:pt x="2658781" y="28193"/>
                  </a:lnTo>
                  <a:close/>
                </a:path>
                <a:path w="2668904" h="629919">
                  <a:moveTo>
                    <a:pt x="2605024" y="28193"/>
                  </a:moveTo>
                  <a:lnTo>
                    <a:pt x="2592710" y="30978"/>
                  </a:lnTo>
                  <a:lnTo>
                    <a:pt x="2595490" y="43301"/>
                  </a:lnTo>
                  <a:lnTo>
                    <a:pt x="2607818" y="40512"/>
                  </a:lnTo>
                  <a:lnTo>
                    <a:pt x="2605024" y="28193"/>
                  </a:lnTo>
                  <a:close/>
                </a:path>
                <a:path w="2668904" h="629919">
                  <a:moveTo>
                    <a:pt x="2585720" y="0"/>
                  </a:moveTo>
                  <a:lnTo>
                    <a:pt x="2592710" y="30978"/>
                  </a:lnTo>
                  <a:lnTo>
                    <a:pt x="2605024" y="28193"/>
                  </a:lnTo>
                  <a:lnTo>
                    <a:pt x="2658781" y="28193"/>
                  </a:lnTo>
                  <a:lnTo>
                    <a:pt x="2668397" y="20320"/>
                  </a:lnTo>
                  <a:lnTo>
                    <a:pt x="25857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22554" y="815441"/>
            <a:ext cx="8341359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000" spc="-5" dirty="0">
                <a:latin typeface="Times New Roman"/>
                <a:cs typeface="Times New Roman"/>
              </a:rPr>
              <a:t>Slack</a:t>
            </a:r>
            <a:r>
              <a:rPr sz="2000" spc="4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4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4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length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  </a:t>
            </a:r>
            <a:r>
              <a:rPr sz="2000" spc="-15" dirty="0">
                <a:latin typeface="Times New Roman"/>
                <a:cs typeface="Times New Roman"/>
              </a:rPr>
              <a:t>time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activity</a:t>
            </a:r>
            <a:r>
              <a:rPr sz="2000" spc="4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4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delayed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without</a:t>
            </a:r>
            <a:r>
              <a:rPr sz="2000" spc="48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affecting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completion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entire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project.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slack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 weeks,  </a:t>
            </a:r>
            <a:r>
              <a:rPr sz="2000" spc="-5" dirty="0">
                <a:latin typeface="Times New Roman"/>
                <a:cs typeface="Times New Roman"/>
              </a:rPr>
              <a:t>i.e.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Activity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delayed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weeks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106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51710" y="2338527"/>
            <a:ext cx="41649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(start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anywhere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weeks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8).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868" y="260604"/>
            <a:ext cx="8208645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Activity</a:t>
            </a:r>
            <a:r>
              <a:rPr spc="-20" dirty="0"/>
              <a:t> </a:t>
            </a:r>
            <a:r>
              <a:rPr dirty="0"/>
              <a:t>Schedule</a:t>
            </a:r>
            <a:r>
              <a:rPr spc="-45" dirty="0"/>
              <a:t> </a:t>
            </a:r>
            <a:r>
              <a:rPr dirty="0"/>
              <a:t>(Problem</a:t>
            </a:r>
            <a:r>
              <a:rPr spc="-40" dirty="0"/>
              <a:t> </a:t>
            </a:r>
            <a:r>
              <a:rPr dirty="0"/>
              <a:t>1)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3250" y="1075118"/>
          <a:ext cx="8206737" cy="52227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4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85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41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09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079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300" spc="-5" dirty="0">
                          <a:latin typeface="Times New Roman"/>
                          <a:cs typeface="Times New Roman"/>
                        </a:rPr>
                        <a:t>Activity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115" marR="107314" indent="-170815">
                        <a:lnSpc>
                          <a:spcPts val="2480"/>
                        </a:lnSpc>
                        <a:spcBef>
                          <a:spcPts val="320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Ear</a:t>
                      </a:r>
                      <a:r>
                        <a:rPr sz="2300" spc="-1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3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300" spc="-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300" dirty="0">
                          <a:latin typeface="Times New Roman"/>
                          <a:cs typeface="Times New Roman"/>
                        </a:rPr>
                        <a:t>st  Start </a:t>
                      </a:r>
                      <a:r>
                        <a:rPr sz="23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300" dirty="0">
                          <a:latin typeface="Times New Roman"/>
                          <a:cs typeface="Times New Roman"/>
                        </a:rPr>
                        <a:t>(ES)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9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300" spc="-5" dirty="0">
                          <a:latin typeface="Times New Roman"/>
                          <a:cs typeface="Times New Roman"/>
                        </a:rPr>
                        <a:t>Latest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309880">
                        <a:lnSpc>
                          <a:spcPts val="2625"/>
                        </a:lnSpc>
                        <a:spcBef>
                          <a:spcPts val="27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Start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317500">
                        <a:lnSpc>
                          <a:spcPts val="2625"/>
                        </a:lnSpc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(LS)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6854" marR="149225" indent="-79375" algn="just">
                        <a:lnSpc>
                          <a:spcPts val="2480"/>
                        </a:lnSpc>
                        <a:spcBef>
                          <a:spcPts val="320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Ear</a:t>
                      </a:r>
                      <a:r>
                        <a:rPr sz="2300" spc="-1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3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300" spc="-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300" dirty="0">
                          <a:latin typeface="Times New Roman"/>
                          <a:cs typeface="Times New Roman"/>
                        </a:rPr>
                        <a:t>st  Finish </a:t>
                      </a:r>
                      <a:r>
                        <a:rPr sz="2300" spc="-5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300" dirty="0">
                          <a:latin typeface="Times New Roman"/>
                          <a:cs typeface="Times New Roman"/>
                        </a:rPr>
                        <a:t>(EF)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0" marR="195580" indent="8890" algn="just">
                        <a:lnSpc>
                          <a:spcPts val="2480"/>
                        </a:lnSpc>
                        <a:spcBef>
                          <a:spcPts val="320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La</a:t>
                      </a:r>
                      <a:r>
                        <a:rPr sz="2300" spc="-1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300" dirty="0">
                          <a:latin typeface="Times New Roman"/>
                          <a:cs typeface="Times New Roman"/>
                        </a:rPr>
                        <a:t>est  Finish  (LF)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marR="90170" indent="162560">
                        <a:lnSpc>
                          <a:spcPts val="2480"/>
                        </a:lnSpc>
                        <a:spcBef>
                          <a:spcPts val="320"/>
                        </a:spcBef>
                      </a:pPr>
                      <a:r>
                        <a:rPr sz="2300" spc="-5" dirty="0">
                          <a:latin typeface="Times New Roman"/>
                          <a:cs typeface="Times New Roman"/>
                        </a:rPr>
                        <a:t>Slack </a:t>
                      </a:r>
                      <a:r>
                        <a:rPr sz="2300" dirty="0">
                          <a:latin typeface="Times New Roman"/>
                          <a:cs typeface="Times New Roman"/>
                        </a:rPr>
                        <a:t> (LS-ES)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755" marR="138430" indent="-177165">
                        <a:lnSpc>
                          <a:spcPts val="2480"/>
                        </a:lnSpc>
                        <a:spcBef>
                          <a:spcPts val="320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Cri</a:t>
                      </a:r>
                      <a:r>
                        <a:rPr sz="2300" spc="-1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3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3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300" dirty="0">
                          <a:latin typeface="Times New Roman"/>
                          <a:cs typeface="Times New Roman"/>
                        </a:rPr>
                        <a:t>al  Path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A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B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-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C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9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-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-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F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G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H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9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-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I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Sch</a:t>
            </a:r>
            <a:r>
              <a:rPr spc="5" dirty="0"/>
              <a:t>e</a:t>
            </a:r>
            <a:r>
              <a:rPr dirty="0"/>
              <a:t>d</a:t>
            </a:r>
            <a:r>
              <a:rPr spc="5" dirty="0"/>
              <a:t>u</a:t>
            </a:r>
            <a:r>
              <a:rPr dirty="0"/>
              <a:t>ling</a:t>
            </a:r>
            <a:r>
              <a:rPr spc="-220" dirty="0"/>
              <a:t> </a:t>
            </a:r>
            <a:r>
              <a:rPr dirty="0"/>
              <a:t>Activity:</a:t>
            </a:r>
            <a:r>
              <a:rPr spc="-15" dirty="0"/>
              <a:t> </a:t>
            </a:r>
            <a:r>
              <a:rPr dirty="0"/>
              <a:t>Probl</a:t>
            </a:r>
            <a:r>
              <a:rPr spc="5" dirty="0"/>
              <a:t>e</a:t>
            </a:r>
            <a:r>
              <a:rPr dirty="0"/>
              <a:t>m</a:t>
            </a:r>
            <a:r>
              <a:rPr spc="-45" dirty="0"/>
              <a:t> </a:t>
            </a:r>
            <a:r>
              <a:rPr dirty="0"/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406" y="1217498"/>
            <a:ext cx="40176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Consider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scheduling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activity,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108</a:t>
            </a:fld>
            <a:endParaRPr sz="12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7214" y="1695957"/>
          <a:ext cx="7994649" cy="43189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2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6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Number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Activity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Predecessor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Duration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67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marR="545465">
                        <a:lnSpc>
                          <a:spcPct val="106700"/>
                        </a:lnSpc>
                        <a:spcBef>
                          <a:spcPts val="15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Design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house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obtain </a:t>
                      </a:r>
                      <a:r>
                        <a:rPr sz="2400" spc="-5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financing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--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months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Lay</a:t>
                      </a: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foundation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months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210"/>
                        </a:spcBef>
                        <a:tabLst>
                          <a:tab pos="935990" algn="l"/>
                        </a:tabLst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Order	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receive</a:t>
                      </a:r>
                      <a:r>
                        <a:rPr sz="2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materials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month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9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Build</a:t>
                      </a:r>
                      <a:r>
                        <a:rPr sz="24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house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2,3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months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7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Select</a:t>
                      </a:r>
                      <a:r>
                        <a:rPr sz="24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paint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2,</a:t>
                      </a:r>
                      <a:r>
                        <a:rPr sz="2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month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67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Select</a:t>
                      </a:r>
                      <a:r>
                        <a:rPr sz="24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carpet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month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67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Finish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work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4,</a:t>
                      </a:r>
                      <a:r>
                        <a:rPr sz="2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month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Sch</a:t>
            </a:r>
            <a:r>
              <a:rPr spc="5" dirty="0"/>
              <a:t>e</a:t>
            </a:r>
            <a:r>
              <a:rPr dirty="0"/>
              <a:t>d</a:t>
            </a:r>
            <a:r>
              <a:rPr spc="5" dirty="0"/>
              <a:t>u</a:t>
            </a:r>
            <a:r>
              <a:rPr dirty="0"/>
              <a:t>ling</a:t>
            </a:r>
            <a:r>
              <a:rPr spc="-220" dirty="0"/>
              <a:t> </a:t>
            </a:r>
            <a:r>
              <a:rPr dirty="0"/>
              <a:t>Activity</a:t>
            </a:r>
            <a:r>
              <a:rPr spc="-15" dirty="0"/>
              <a:t> </a:t>
            </a:r>
            <a:r>
              <a:rPr dirty="0"/>
              <a:t>(Probl</a:t>
            </a:r>
            <a:r>
              <a:rPr spc="5" dirty="0"/>
              <a:t>e</a:t>
            </a:r>
            <a:r>
              <a:rPr dirty="0"/>
              <a:t>m</a:t>
            </a:r>
            <a:r>
              <a:rPr spc="-45" dirty="0"/>
              <a:t> </a:t>
            </a:r>
            <a:r>
              <a:rPr dirty="0"/>
              <a:t>2)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406" y="1165352"/>
            <a:ext cx="401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Consider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scheduling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activity,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495" y="1845564"/>
            <a:ext cx="8124270" cy="42473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Laissez-Faire</a:t>
            </a:r>
            <a:r>
              <a:rPr spc="-40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dirty="0"/>
              <a:t>Free-Rein</a:t>
            </a:r>
            <a:r>
              <a:rPr spc="-30" dirty="0"/>
              <a:t> </a:t>
            </a:r>
            <a:r>
              <a:rPr dirty="0"/>
              <a:t>Style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979166" y="2689605"/>
            <a:ext cx="5985510" cy="2120900"/>
            <a:chOff x="2979166" y="2689605"/>
            <a:chExt cx="5985510" cy="2120900"/>
          </a:xfrm>
        </p:grpSpPr>
        <p:sp>
          <p:nvSpPr>
            <p:cNvPr id="5" name="object 5"/>
            <p:cNvSpPr/>
            <p:nvPr/>
          </p:nvSpPr>
          <p:spPr>
            <a:xfrm>
              <a:off x="2989326" y="2699765"/>
              <a:ext cx="5965190" cy="2100580"/>
            </a:xfrm>
            <a:custGeom>
              <a:avLst/>
              <a:gdLst/>
              <a:ahLst/>
              <a:cxnLst/>
              <a:rect l="l" t="t" r="r" b="b"/>
              <a:pathLst>
                <a:path w="5965190" h="2100579">
                  <a:moveTo>
                    <a:pt x="5945632" y="0"/>
                  </a:moveTo>
                  <a:lnTo>
                    <a:pt x="19304" y="0"/>
                  </a:lnTo>
                  <a:lnTo>
                    <a:pt x="11787" y="1516"/>
                  </a:lnTo>
                  <a:lnTo>
                    <a:pt x="5651" y="5651"/>
                  </a:lnTo>
                  <a:lnTo>
                    <a:pt x="1516" y="11787"/>
                  </a:lnTo>
                  <a:lnTo>
                    <a:pt x="0" y="19304"/>
                  </a:lnTo>
                  <a:lnTo>
                    <a:pt x="0" y="2080768"/>
                  </a:lnTo>
                  <a:lnTo>
                    <a:pt x="1516" y="2088284"/>
                  </a:lnTo>
                  <a:lnTo>
                    <a:pt x="5651" y="2094420"/>
                  </a:lnTo>
                  <a:lnTo>
                    <a:pt x="11787" y="2098555"/>
                  </a:lnTo>
                  <a:lnTo>
                    <a:pt x="19304" y="2100072"/>
                  </a:lnTo>
                  <a:lnTo>
                    <a:pt x="5945632" y="2100072"/>
                  </a:lnTo>
                  <a:lnTo>
                    <a:pt x="5953148" y="2098555"/>
                  </a:lnTo>
                  <a:lnTo>
                    <a:pt x="5959284" y="2094420"/>
                  </a:lnTo>
                  <a:lnTo>
                    <a:pt x="5963419" y="2088284"/>
                  </a:lnTo>
                  <a:lnTo>
                    <a:pt x="5964935" y="2080768"/>
                  </a:lnTo>
                  <a:lnTo>
                    <a:pt x="5964935" y="19304"/>
                  </a:lnTo>
                  <a:lnTo>
                    <a:pt x="5963419" y="11787"/>
                  </a:lnTo>
                  <a:lnTo>
                    <a:pt x="5959284" y="5651"/>
                  </a:lnTo>
                  <a:lnTo>
                    <a:pt x="5953148" y="1516"/>
                  </a:lnTo>
                  <a:lnTo>
                    <a:pt x="5945632" y="0"/>
                  </a:lnTo>
                  <a:close/>
                </a:path>
              </a:pathLst>
            </a:custGeom>
            <a:solidFill>
              <a:srgbClr val="B7DEE8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9326" y="2699765"/>
              <a:ext cx="5965190" cy="2100580"/>
            </a:xfrm>
            <a:custGeom>
              <a:avLst/>
              <a:gdLst/>
              <a:ahLst/>
              <a:cxnLst/>
              <a:rect l="l" t="t" r="r" b="b"/>
              <a:pathLst>
                <a:path w="5965190" h="2100579">
                  <a:moveTo>
                    <a:pt x="0" y="19304"/>
                  </a:moveTo>
                  <a:lnTo>
                    <a:pt x="1516" y="11787"/>
                  </a:lnTo>
                  <a:lnTo>
                    <a:pt x="5651" y="5651"/>
                  </a:lnTo>
                  <a:lnTo>
                    <a:pt x="11787" y="1516"/>
                  </a:lnTo>
                  <a:lnTo>
                    <a:pt x="19304" y="0"/>
                  </a:lnTo>
                  <a:lnTo>
                    <a:pt x="5945632" y="0"/>
                  </a:lnTo>
                  <a:lnTo>
                    <a:pt x="5953148" y="1516"/>
                  </a:lnTo>
                  <a:lnTo>
                    <a:pt x="5959284" y="5651"/>
                  </a:lnTo>
                  <a:lnTo>
                    <a:pt x="5963419" y="11787"/>
                  </a:lnTo>
                  <a:lnTo>
                    <a:pt x="5964935" y="19304"/>
                  </a:lnTo>
                  <a:lnTo>
                    <a:pt x="5964935" y="2080768"/>
                  </a:lnTo>
                  <a:lnTo>
                    <a:pt x="5963419" y="2088284"/>
                  </a:lnTo>
                  <a:lnTo>
                    <a:pt x="5959284" y="2094420"/>
                  </a:lnTo>
                  <a:lnTo>
                    <a:pt x="5953148" y="2098555"/>
                  </a:lnTo>
                  <a:lnTo>
                    <a:pt x="5945632" y="2100072"/>
                  </a:lnTo>
                  <a:lnTo>
                    <a:pt x="19304" y="2100072"/>
                  </a:lnTo>
                  <a:lnTo>
                    <a:pt x="11787" y="2098555"/>
                  </a:lnTo>
                  <a:lnTo>
                    <a:pt x="5651" y="2094420"/>
                  </a:lnTo>
                  <a:lnTo>
                    <a:pt x="1516" y="2088284"/>
                  </a:lnTo>
                  <a:lnTo>
                    <a:pt x="0" y="2080768"/>
                  </a:lnTo>
                  <a:lnTo>
                    <a:pt x="0" y="19304"/>
                  </a:lnTo>
                  <a:close/>
                </a:path>
              </a:pathLst>
            </a:custGeom>
            <a:ln w="1981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29965" y="2837921"/>
            <a:ext cx="5340350" cy="16713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50100"/>
              </a:lnSpc>
              <a:spcBef>
                <a:spcPts val="90"/>
              </a:spcBef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laissez-faire leadership </a:t>
            </a:r>
            <a:r>
              <a:rPr sz="2400" dirty="0">
                <a:latin typeface="Times New Roman"/>
                <a:cs typeface="Times New Roman"/>
              </a:rPr>
              <a:t>style is </a:t>
            </a:r>
            <a:r>
              <a:rPr sz="2400" spc="-5" dirty="0">
                <a:latin typeface="Times New Roman"/>
                <a:cs typeface="Times New Roman"/>
              </a:rPr>
              <a:t>where </a:t>
            </a:r>
            <a:r>
              <a:rPr sz="2400" dirty="0">
                <a:latin typeface="Times New Roman"/>
                <a:cs typeface="Times New Roman"/>
              </a:rPr>
              <a:t> all the </a:t>
            </a:r>
            <a:r>
              <a:rPr sz="2400" spc="-5" dirty="0">
                <a:latin typeface="Times New Roman"/>
                <a:cs typeface="Times New Roman"/>
              </a:rPr>
              <a:t>rights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power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make decisions </a:t>
            </a:r>
            <a:r>
              <a:rPr sz="2400" dirty="0">
                <a:latin typeface="Times New Roman"/>
                <a:cs typeface="Times New Roman"/>
              </a:rPr>
              <a:t> 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fully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worker.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988819"/>
            <a:ext cx="3420110" cy="3599815"/>
            <a:chOff x="0" y="1988819"/>
            <a:chExt cx="3420110" cy="359981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88819"/>
              <a:ext cx="3419856" cy="35996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644" y="2237231"/>
              <a:ext cx="2909316" cy="302361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Activity-on-Node</a:t>
            </a:r>
            <a:r>
              <a:rPr spc="-40" dirty="0"/>
              <a:t> </a:t>
            </a:r>
            <a:r>
              <a:rPr dirty="0"/>
              <a:t>Configuration</a:t>
            </a:r>
            <a:r>
              <a:rPr spc="-50" dirty="0"/>
              <a:t> </a:t>
            </a:r>
            <a:r>
              <a:rPr dirty="0"/>
              <a:t>(Problem</a:t>
            </a:r>
            <a:r>
              <a:rPr spc="-50" dirty="0"/>
              <a:t> </a:t>
            </a:r>
            <a:r>
              <a:rPr dirty="0"/>
              <a:t>2)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6439" y="1163547"/>
            <a:ext cx="4837175" cy="50595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110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495" y="234695"/>
            <a:ext cx="8147684" cy="58420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  <a:tabLst>
                <a:tab pos="3804285" algn="l"/>
              </a:tabLst>
            </a:pPr>
            <a:r>
              <a:rPr dirty="0"/>
              <a:t>Network</a:t>
            </a:r>
            <a:r>
              <a:rPr spc="-20" dirty="0"/>
              <a:t> </a:t>
            </a:r>
            <a:r>
              <a:rPr dirty="0"/>
              <a:t>with</a:t>
            </a:r>
            <a:r>
              <a:rPr spc="5" dirty="0"/>
              <a:t> </a:t>
            </a:r>
            <a:r>
              <a:rPr dirty="0"/>
              <a:t>ES</a:t>
            </a:r>
            <a:r>
              <a:rPr spc="-5" dirty="0"/>
              <a:t> </a:t>
            </a:r>
            <a:r>
              <a:rPr dirty="0"/>
              <a:t>and	EF</a:t>
            </a:r>
            <a:r>
              <a:rPr spc="-90" dirty="0"/>
              <a:t> </a:t>
            </a:r>
            <a:r>
              <a:rPr spc="-30" dirty="0"/>
              <a:t>Time</a:t>
            </a:r>
            <a:r>
              <a:rPr spc="-25" dirty="0"/>
              <a:t> </a:t>
            </a:r>
            <a:r>
              <a:rPr dirty="0"/>
              <a:t>(Problem</a:t>
            </a:r>
            <a:r>
              <a:rPr spc="-60" dirty="0"/>
              <a:t> </a:t>
            </a:r>
            <a:r>
              <a:rPr dirty="0"/>
              <a:t>2)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32" y="2276855"/>
            <a:ext cx="8002523" cy="396770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4370" y="993140"/>
            <a:ext cx="8338820" cy="167195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dirty="0">
                <a:latin typeface="Times New Roman"/>
                <a:cs typeface="Times New Roman"/>
              </a:rPr>
              <a:t>Initially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b="1" spc="-5" dirty="0">
                <a:latin typeface="Times New Roman"/>
                <a:cs typeface="Times New Roman"/>
              </a:rPr>
              <a:t>start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node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ES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0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-5" dirty="0">
                <a:latin typeface="Times New Roman"/>
                <a:cs typeface="Times New Roman"/>
              </a:rPr>
              <a:t> ES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calculated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 follows,</a:t>
            </a:r>
            <a:endParaRPr sz="2400">
              <a:latin typeface="Times New Roman"/>
              <a:cs typeface="Times New Roman"/>
            </a:endParaRPr>
          </a:p>
          <a:p>
            <a:pPr marL="12700" marR="2512060">
              <a:lnSpc>
                <a:spcPct val="150000"/>
              </a:lnSpc>
            </a:pPr>
            <a:r>
              <a:rPr sz="2400" b="1" spc="-5" dirty="0">
                <a:latin typeface="Times New Roman"/>
                <a:cs typeface="Times New Roman"/>
              </a:rPr>
              <a:t>ES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Maximum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EF</a:t>
            </a:r>
            <a:r>
              <a:rPr sz="2400" b="1" spc="-1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{immediate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predecessor}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EF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ES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+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111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459" y="260604"/>
            <a:ext cx="8641080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Network</a:t>
            </a:r>
            <a:r>
              <a:rPr spc="-25" dirty="0"/>
              <a:t> </a:t>
            </a:r>
            <a:r>
              <a:rPr dirty="0"/>
              <a:t>with ES,</a:t>
            </a:r>
            <a:r>
              <a:rPr spc="-25" dirty="0"/>
              <a:t> </a:t>
            </a:r>
            <a:r>
              <a:rPr spc="-85" dirty="0"/>
              <a:t>EF,</a:t>
            </a:r>
            <a:r>
              <a:rPr spc="-5" dirty="0"/>
              <a:t> </a:t>
            </a:r>
            <a:r>
              <a:rPr dirty="0"/>
              <a:t>LS</a:t>
            </a:r>
            <a:r>
              <a:rPr spc="-1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LF</a:t>
            </a:r>
            <a:r>
              <a:rPr spc="-85" dirty="0"/>
              <a:t> </a:t>
            </a:r>
            <a:r>
              <a:rPr spc="-30" dirty="0"/>
              <a:t>Time</a:t>
            </a:r>
            <a:r>
              <a:rPr spc="-15" dirty="0"/>
              <a:t> </a:t>
            </a:r>
            <a:r>
              <a:rPr dirty="0"/>
              <a:t>(Problem</a:t>
            </a:r>
            <a:r>
              <a:rPr spc="-45" dirty="0"/>
              <a:t> </a:t>
            </a:r>
            <a:r>
              <a:rPr dirty="0"/>
              <a:t>1)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3064764"/>
            <a:ext cx="8641080" cy="33192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0200" y="843533"/>
            <a:ext cx="848360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LF</a:t>
            </a:r>
            <a:r>
              <a:rPr sz="2400" spc="3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3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LS</a:t>
            </a:r>
            <a:r>
              <a:rPr sz="2400" spc="3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3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computed</a:t>
            </a:r>
            <a:r>
              <a:rPr sz="2400" spc="3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3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backward</a:t>
            </a:r>
            <a:r>
              <a:rPr sz="2400" b="1" spc="3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pass</a:t>
            </a:r>
            <a:r>
              <a:rPr sz="2400" spc="-5" dirty="0">
                <a:latin typeface="Times New Roman"/>
                <a:cs typeface="Times New Roman"/>
              </a:rPr>
              <a:t>,</a:t>
            </a:r>
            <a:r>
              <a:rPr sz="2400" spc="3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initially</a:t>
            </a:r>
            <a:r>
              <a:rPr sz="2400" b="1" spc="3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3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last</a:t>
            </a:r>
            <a:r>
              <a:rPr sz="2400" b="1" spc="3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node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LF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b="1" spc="-5" dirty="0">
                <a:latin typeface="Times New Roman"/>
                <a:cs typeface="Times New Roman"/>
              </a:rPr>
              <a:t>equal </a:t>
            </a:r>
            <a:r>
              <a:rPr sz="2400" b="1" dirty="0">
                <a:latin typeface="Times New Roman"/>
                <a:cs typeface="Times New Roman"/>
              </a:rPr>
              <a:t>to </a:t>
            </a:r>
            <a:r>
              <a:rPr sz="2400" dirty="0">
                <a:latin typeface="Times New Roman"/>
                <a:cs typeface="Times New Roman"/>
              </a:rPr>
              <a:t>its </a:t>
            </a:r>
            <a:r>
              <a:rPr sz="2400" b="1" spc="-5" dirty="0">
                <a:latin typeface="Times New Roman"/>
                <a:cs typeface="Times New Roman"/>
              </a:rPr>
              <a:t>EF</a:t>
            </a:r>
            <a:r>
              <a:rPr sz="2400" spc="-5" dirty="0">
                <a:latin typeface="Times New Roman"/>
                <a:cs typeface="Times New Roman"/>
              </a:rPr>
              <a:t>,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rest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nodes </a:t>
            </a:r>
            <a:r>
              <a:rPr sz="2400" spc="-5" dirty="0">
                <a:latin typeface="Times New Roman"/>
                <a:cs typeface="Times New Roman"/>
              </a:rPr>
              <a:t>LF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LS </a:t>
            </a:r>
            <a:r>
              <a:rPr sz="240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computed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follows,</a:t>
            </a:r>
            <a:endParaRPr sz="2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440"/>
              </a:spcBef>
            </a:pPr>
            <a:r>
              <a:rPr sz="2400" b="1" spc="-5" dirty="0">
                <a:latin typeface="Times New Roman"/>
                <a:cs typeface="Times New Roman"/>
              </a:rPr>
              <a:t>LS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LF</a:t>
            </a:r>
            <a:r>
              <a:rPr sz="2400" b="1" spc="-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–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6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LF</a:t>
            </a:r>
            <a:r>
              <a:rPr sz="2400" b="1" spc="-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Minimum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LS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{following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activity}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112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254"/>
              </a:spcBef>
            </a:pPr>
            <a:r>
              <a:rPr dirty="0"/>
              <a:t>Network</a:t>
            </a:r>
            <a:r>
              <a:rPr spc="-35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dirty="0"/>
              <a:t>Critical</a:t>
            </a:r>
            <a:r>
              <a:rPr spc="-5" dirty="0"/>
              <a:t> Path </a:t>
            </a:r>
            <a:r>
              <a:rPr dirty="0"/>
              <a:t>(Problem</a:t>
            </a:r>
            <a:r>
              <a:rPr spc="-50" dirty="0"/>
              <a:t> </a:t>
            </a:r>
            <a:r>
              <a:rPr dirty="0"/>
              <a:t>2)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276" y="1410183"/>
            <a:ext cx="7967601" cy="47045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113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34695"/>
            <a:ext cx="8002905" cy="58420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17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0"/>
              </a:spcBef>
            </a:pPr>
            <a:r>
              <a:rPr dirty="0"/>
              <a:t>Activity</a:t>
            </a:r>
            <a:r>
              <a:rPr spc="-25" dirty="0"/>
              <a:t> </a:t>
            </a:r>
            <a:r>
              <a:rPr dirty="0"/>
              <a:t>Schedule</a:t>
            </a:r>
            <a:r>
              <a:rPr spc="-55" dirty="0"/>
              <a:t> </a:t>
            </a:r>
            <a:r>
              <a:rPr dirty="0"/>
              <a:t>(Problem</a:t>
            </a:r>
            <a:r>
              <a:rPr spc="-40" dirty="0"/>
              <a:t> </a:t>
            </a:r>
            <a:r>
              <a:rPr dirty="0"/>
              <a:t>2)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5973" y="1307846"/>
          <a:ext cx="8464548" cy="48761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1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18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60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25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079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300" spc="-5" dirty="0">
                          <a:latin typeface="Times New Roman"/>
                          <a:cs typeface="Times New Roman"/>
                        </a:rPr>
                        <a:t>Activity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2110" marR="282575" indent="-81280" algn="just">
                        <a:lnSpc>
                          <a:spcPts val="2480"/>
                        </a:lnSpc>
                        <a:spcBef>
                          <a:spcPts val="320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La</a:t>
                      </a:r>
                      <a:r>
                        <a:rPr sz="2300" spc="-1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300" dirty="0">
                          <a:latin typeface="Times New Roman"/>
                          <a:cs typeface="Times New Roman"/>
                        </a:rPr>
                        <a:t>est  Start </a:t>
                      </a:r>
                      <a:r>
                        <a:rPr sz="2300" spc="-5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300" dirty="0">
                          <a:latin typeface="Times New Roman"/>
                          <a:cs typeface="Times New Roman"/>
                        </a:rPr>
                        <a:t>(ES)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Earliest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ts val="2620"/>
                        </a:lnSpc>
                        <a:spcBef>
                          <a:spcPts val="27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Start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ts val="2620"/>
                        </a:lnSpc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(LS)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2575" marR="273685" indent="8890" algn="just">
                        <a:lnSpc>
                          <a:spcPts val="2480"/>
                        </a:lnSpc>
                        <a:spcBef>
                          <a:spcPts val="320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La</a:t>
                      </a:r>
                      <a:r>
                        <a:rPr sz="2300" spc="-1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300" dirty="0">
                          <a:latin typeface="Times New Roman"/>
                          <a:cs typeface="Times New Roman"/>
                        </a:rPr>
                        <a:t>est  Finish  (EF)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0185" marR="121920" indent="-79375" algn="just">
                        <a:lnSpc>
                          <a:spcPts val="2480"/>
                        </a:lnSpc>
                        <a:spcBef>
                          <a:spcPts val="320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Ear</a:t>
                      </a:r>
                      <a:r>
                        <a:rPr sz="2300" spc="-1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3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300" spc="-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300" dirty="0">
                          <a:latin typeface="Times New Roman"/>
                          <a:cs typeface="Times New Roman"/>
                        </a:rPr>
                        <a:t>st  Finish </a:t>
                      </a:r>
                      <a:r>
                        <a:rPr sz="2300" spc="-5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300" dirty="0">
                          <a:latin typeface="Times New Roman"/>
                          <a:cs typeface="Times New Roman"/>
                        </a:rPr>
                        <a:t>(LF)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0655" marR="151130" indent="163195">
                        <a:lnSpc>
                          <a:spcPts val="2480"/>
                        </a:lnSpc>
                        <a:spcBef>
                          <a:spcPts val="320"/>
                        </a:spcBef>
                      </a:pPr>
                      <a:r>
                        <a:rPr sz="2300" spc="-5" dirty="0">
                          <a:latin typeface="Times New Roman"/>
                          <a:cs typeface="Times New Roman"/>
                        </a:rPr>
                        <a:t>Slack </a:t>
                      </a:r>
                      <a:r>
                        <a:rPr sz="2300" dirty="0">
                          <a:latin typeface="Times New Roman"/>
                          <a:cs typeface="Times New Roman"/>
                        </a:rPr>
                        <a:t> (LS-ES)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7820" marR="149860" indent="-178435">
                        <a:lnSpc>
                          <a:spcPts val="2480"/>
                        </a:lnSpc>
                        <a:spcBef>
                          <a:spcPts val="320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Cri</a:t>
                      </a:r>
                      <a:r>
                        <a:rPr sz="2300" spc="-1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3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3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300" dirty="0">
                          <a:latin typeface="Times New Roman"/>
                          <a:cs typeface="Times New Roman"/>
                        </a:rPr>
                        <a:t>al  Path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3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324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3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324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2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324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-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3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324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83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3245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-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828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3245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-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83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3245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9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9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114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1" y="0"/>
            <a:ext cx="9124188" cy="6857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96616" y="2622880"/>
            <a:ext cx="29406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950" dirty="0">
                <a:latin typeface="SimSun"/>
                <a:cs typeface="SimSun"/>
              </a:rPr>
              <a:t>Thank</a:t>
            </a:r>
            <a:r>
              <a:rPr sz="7200" spc="-2145" dirty="0">
                <a:latin typeface="SimSun"/>
                <a:cs typeface="SimSun"/>
              </a:rPr>
              <a:t> </a:t>
            </a:r>
            <a:r>
              <a:rPr sz="7200" spc="-865" dirty="0">
                <a:latin typeface="SimSun"/>
                <a:cs typeface="SimSun"/>
              </a:rPr>
              <a:t>You</a:t>
            </a:r>
            <a:endParaRPr sz="72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115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Motivation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448811"/>
            <a:ext cx="9119613" cy="7940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82597" y="3630295"/>
            <a:ext cx="6360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Performance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(Ability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+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Knowledge)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*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Motivation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Motivation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406" y="1085849"/>
            <a:ext cx="7856855" cy="5254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4604" indent="-342900" algn="just">
              <a:lnSpc>
                <a:spcPct val="1500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Motivation </a:t>
            </a:r>
            <a:r>
              <a:rPr sz="2400" spc="-10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process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attempting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influence others </a:t>
            </a:r>
            <a:r>
              <a:rPr sz="2400" spc="-10" dirty="0">
                <a:latin typeface="Times New Roman"/>
                <a:cs typeface="Times New Roman"/>
              </a:rPr>
              <a:t>to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work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through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possibility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gain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reward.</a:t>
            </a:r>
            <a:endParaRPr sz="2400">
              <a:latin typeface="Times New Roman"/>
              <a:cs typeface="Times New Roman"/>
            </a:endParaRPr>
          </a:p>
          <a:p>
            <a:pPr marL="5499735" algn="just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Edwin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B.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Flippo</a:t>
            </a:r>
            <a:endParaRPr sz="2400">
              <a:latin typeface="Times New Roman"/>
              <a:cs typeface="Times New Roman"/>
            </a:endParaRPr>
          </a:p>
          <a:p>
            <a:pPr marL="355600" marR="24765" indent="-342900" algn="just">
              <a:lnSpc>
                <a:spcPct val="150000"/>
              </a:lnSpc>
              <a:spcBef>
                <a:spcPts val="1205"/>
              </a:spcBef>
              <a:buFont typeface="Wingdings"/>
              <a:buChar char=""/>
              <a:tabLst>
                <a:tab pos="355600" algn="l"/>
                <a:tab pos="6414135" algn="l"/>
              </a:tabLst>
            </a:pPr>
            <a:r>
              <a:rPr sz="2400" spc="-5" dirty="0">
                <a:latin typeface="Times New Roman"/>
                <a:cs typeface="Times New Roman"/>
              </a:rPr>
              <a:t>Motivation</a:t>
            </a:r>
            <a:r>
              <a:rPr sz="2400" spc="25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means</a:t>
            </a:r>
            <a:r>
              <a:rPr sz="2400" spc="2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2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process</a:t>
            </a:r>
            <a:r>
              <a:rPr sz="2400" spc="2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25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stimulating</a:t>
            </a:r>
            <a:r>
              <a:rPr sz="2400" spc="2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people</a:t>
            </a:r>
            <a:r>
              <a:rPr sz="2400" spc="25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25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action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accomplish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desired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goals.	</a:t>
            </a:r>
            <a:r>
              <a:rPr sz="2400" b="1" dirty="0">
                <a:latin typeface="Times New Roman"/>
                <a:cs typeface="Times New Roman"/>
              </a:rPr>
              <a:t>-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Scott</a:t>
            </a:r>
            <a:endParaRPr sz="2400">
              <a:latin typeface="Times New Roman"/>
              <a:cs typeface="Times New Roman"/>
            </a:endParaRPr>
          </a:p>
          <a:p>
            <a:pPr marL="375285" marR="5080" indent="-342900" algn="just">
              <a:lnSpc>
                <a:spcPct val="150000"/>
              </a:lnSpc>
              <a:spcBef>
                <a:spcPts val="1085"/>
              </a:spcBef>
              <a:buFont typeface="Wingdings"/>
              <a:buChar char=""/>
              <a:tabLst>
                <a:tab pos="375920" algn="l"/>
              </a:tabLst>
            </a:pPr>
            <a:r>
              <a:rPr sz="2400" spc="-5" dirty="0">
                <a:latin typeface="Times New Roman"/>
                <a:cs typeface="Times New Roman"/>
              </a:rPr>
              <a:t>Motivation </a:t>
            </a:r>
            <a:r>
              <a:rPr sz="2400" spc="-10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general </a:t>
            </a:r>
            <a:r>
              <a:rPr sz="2400" dirty="0">
                <a:latin typeface="Times New Roman"/>
                <a:cs typeface="Times New Roman"/>
              </a:rPr>
              <a:t>term </a:t>
            </a:r>
            <a:r>
              <a:rPr sz="2400" spc="-5" dirty="0">
                <a:latin typeface="Times New Roman"/>
                <a:cs typeface="Times New Roman"/>
              </a:rPr>
              <a:t>applying </a:t>
            </a:r>
            <a:r>
              <a:rPr sz="2400" dirty="0">
                <a:latin typeface="Times New Roman"/>
                <a:cs typeface="Times New Roman"/>
              </a:rPr>
              <a:t>to the </a:t>
            </a:r>
            <a:r>
              <a:rPr sz="2400" spc="-5" dirty="0">
                <a:latin typeface="Times New Roman"/>
                <a:cs typeface="Times New Roman"/>
              </a:rPr>
              <a:t>entire class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drives, desires, </a:t>
            </a:r>
            <a:r>
              <a:rPr sz="2400" dirty="0">
                <a:latin typeface="Times New Roman"/>
                <a:cs typeface="Times New Roman"/>
              </a:rPr>
              <a:t>needs, </a:t>
            </a:r>
            <a:r>
              <a:rPr sz="2400" spc="-5" dirty="0">
                <a:latin typeface="Times New Roman"/>
                <a:cs typeface="Times New Roman"/>
              </a:rPr>
              <a:t>wishes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10" dirty="0">
                <a:latin typeface="Times New Roman"/>
                <a:cs typeface="Times New Roman"/>
              </a:rPr>
              <a:t>similar </a:t>
            </a:r>
            <a:r>
              <a:rPr sz="2400" spc="-5" dirty="0">
                <a:latin typeface="Times New Roman"/>
                <a:cs typeface="Times New Roman"/>
              </a:rPr>
              <a:t>forces </a:t>
            </a:r>
            <a:r>
              <a:rPr sz="2400" dirty="0">
                <a:latin typeface="Times New Roman"/>
                <a:cs typeface="Times New Roman"/>
              </a:rPr>
              <a:t>that </a:t>
            </a:r>
            <a:r>
              <a:rPr sz="2400" spc="-5" dirty="0">
                <a:latin typeface="Times New Roman"/>
                <a:cs typeface="Times New Roman"/>
              </a:rPr>
              <a:t>induces </a:t>
            </a:r>
            <a:r>
              <a:rPr sz="2400" dirty="0">
                <a:latin typeface="Times New Roman"/>
                <a:cs typeface="Times New Roman"/>
              </a:rPr>
              <a:t> an </a:t>
            </a:r>
            <a:r>
              <a:rPr sz="2400" spc="-5" dirty="0">
                <a:latin typeface="Times New Roman"/>
                <a:cs typeface="Times New Roman"/>
              </a:rPr>
              <a:t>individual </a:t>
            </a:r>
            <a:r>
              <a:rPr sz="2400" dirty="0">
                <a:latin typeface="Times New Roman"/>
                <a:cs typeface="Times New Roman"/>
              </a:rPr>
              <a:t>or a group of people </a:t>
            </a:r>
            <a:r>
              <a:rPr sz="2400" spc="-5" dirty="0">
                <a:latin typeface="Times New Roman"/>
                <a:cs typeface="Times New Roman"/>
              </a:rPr>
              <a:t>to </a:t>
            </a:r>
            <a:r>
              <a:rPr sz="2400" dirty="0">
                <a:latin typeface="Times New Roman"/>
                <a:cs typeface="Times New Roman"/>
              </a:rPr>
              <a:t>work. </a:t>
            </a:r>
            <a:r>
              <a:rPr sz="2400" b="1" dirty="0">
                <a:latin typeface="Times New Roman"/>
                <a:cs typeface="Times New Roman"/>
              </a:rPr>
              <a:t>– Koontz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O’Donnel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08685"/>
            <a:chOff x="0" y="0"/>
            <a:chExt cx="9144000" cy="9086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11" y="0"/>
              <a:ext cx="9124187" cy="9083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43255"/>
              <a:ext cx="9144000" cy="765175"/>
            </a:xfrm>
            <a:custGeom>
              <a:avLst/>
              <a:gdLst/>
              <a:ahLst/>
              <a:cxnLst/>
              <a:rect l="l" t="t" r="r" b="b"/>
              <a:pathLst>
                <a:path w="9144000" h="765175">
                  <a:moveTo>
                    <a:pt x="9144000" y="0"/>
                  </a:moveTo>
                  <a:lnTo>
                    <a:pt x="0" y="0"/>
                  </a:lnTo>
                  <a:lnTo>
                    <a:pt x="0" y="765048"/>
                  </a:lnTo>
                  <a:lnTo>
                    <a:pt x="9144000" y="76504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04040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2731" y="294131"/>
            <a:ext cx="7993380" cy="61468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4"/>
              </a:spcBef>
            </a:pPr>
            <a:r>
              <a:rPr dirty="0"/>
              <a:t>Characteristics</a:t>
            </a:r>
            <a:r>
              <a:rPr spc="-4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Motivation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348386" y="1038438"/>
            <a:ext cx="8535670" cy="5318760"/>
            <a:chOff x="348386" y="1038438"/>
            <a:chExt cx="8535670" cy="53187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00" y="1038438"/>
              <a:ext cx="6515100" cy="53181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304" y="1545107"/>
              <a:ext cx="4061882" cy="13296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722" y="1979930"/>
              <a:ext cx="3459827" cy="45834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2593" y="2348864"/>
              <a:ext cx="4131221" cy="14665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1122" y="2687827"/>
              <a:ext cx="3138424" cy="7156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386" y="3226523"/>
              <a:ext cx="3917073" cy="157026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8339" y="3678301"/>
              <a:ext cx="2856471" cy="67678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56002" y="2132876"/>
              <a:ext cx="1248037" cy="7427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07892" y="1196746"/>
              <a:ext cx="1199972" cy="10370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99968" y="2708935"/>
              <a:ext cx="1199972" cy="103704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5504" y="3890276"/>
              <a:ext cx="4026536" cy="140776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60747" y="4210811"/>
              <a:ext cx="3433637" cy="73723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56002" y="3573056"/>
              <a:ext cx="1248037" cy="742784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Theories</a:t>
            </a:r>
            <a:r>
              <a:rPr spc="-4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Human</a:t>
            </a:r>
            <a:r>
              <a:rPr spc="-35" dirty="0"/>
              <a:t> </a:t>
            </a:r>
            <a:r>
              <a:rPr dirty="0"/>
              <a:t>Motivation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8916" y="1630172"/>
            <a:ext cx="6323965" cy="438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b="1" spc="-15" dirty="0">
                <a:latin typeface="Times New Roman"/>
                <a:cs typeface="Times New Roman"/>
              </a:rPr>
              <a:t>Maslow’s</a:t>
            </a:r>
            <a:r>
              <a:rPr sz="2600" b="1" spc="-3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Hierarchyof</a:t>
            </a:r>
            <a:r>
              <a:rPr sz="2600" b="1" spc="-4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Needs</a:t>
            </a:r>
            <a:r>
              <a:rPr sz="2600" b="1" spc="-7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Theory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"/>
            </a:pPr>
            <a:endParaRPr sz="27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b="1" spc="-15" dirty="0">
                <a:latin typeface="Times New Roman"/>
                <a:cs typeface="Times New Roman"/>
              </a:rPr>
              <a:t>Herzberg’s</a:t>
            </a:r>
            <a:r>
              <a:rPr sz="2600" b="1" spc="-3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Motivation</a:t>
            </a:r>
            <a:r>
              <a:rPr sz="2600" b="1" spc="-1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–</a:t>
            </a:r>
            <a:r>
              <a:rPr sz="2600" b="1" spc="-1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Hygiene</a:t>
            </a:r>
            <a:r>
              <a:rPr sz="2600" b="1" spc="-7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Theory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27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b="1" spc="-10" dirty="0">
                <a:latin typeface="Times New Roman"/>
                <a:cs typeface="Times New Roman"/>
              </a:rPr>
              <a:t>McGregor’s</a:t>
            </a:r>
            <a:r>
              <a:rPr sz="2600" b="1" spc="-10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Theory</a:t>
            </a:r>
            <a:r>
              <a:rPr sz="2600" b="1" spc="-2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X</a:t>
            </a:r>
            <a:r>
              <a:rPr sz="2600" b="1" spc="-2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and</a:t>
            </a:r>
            <a:r>
              <a:rPr sz="2600" b="1" spc="-6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Theory</a:t>
            </a:r>
            <a:r>
              <a:rPr sz="2600" b="1" spc="-13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Y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27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b="1" spc="-10" dirty="0">
                <a:latin typeface="Times New Roman"/>
                <a:cs typeface="Times New Roman"/>
              </a:rPr>
              <a:t>McClelland’s</a:t>
            </a:r>
            <a:r>
              <a:rPr sz="2600" b="1" spc="-80" dirty="0">
                <a:latin typeface="Times New Roman"/>
                <a:cs typeface="Times New Roman"/>
              </a:rPr>
              <a:t> </a:t>
            </a:r>
            <a:r>
              <a:rPr sz="2600" b="1" spc="-10" dirty="0">
                <a:latin typeface="Times New Roman"/>
                <a:cs typeface="Times New Roman"/>
              </a:rPr>
              <a:t>Three</a:t>
            </a:r>
            <a:r>
              <a:rPr sz="2600" b="1" spc="-3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Need</a:t>
            </a:r>
            <a:r>
              <a:rPr sz="2600" b="1" spc="-3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Model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"/>
            </a:pPr>
            <a:endParaRPr sz="27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b="1" spc="-50" dirty="0">
                <a:latin typeface="Times New Roman"/>
                <a:cs typeface="Times New Roman"/>
              </a:rPr>
              <a:t>Vroom’s</a:t>
            </a:r>
            <a:r>
              <a:rPr sz="2600" b="1" spc="-95" dirty="0">
                <a:latin typeface="Times New Roman"/>
                <a:cs typeface="Times New Roman"/>
              </a:rPr>
              <a:t> </a:t>
            </a:r>
            <a:r>
              <a:rPr sz="2600" b="1" spc="-35" dirty="0">
                <a:latin typeface="Times New Roman"/>
                <a:cs typeface="Times New Roman"/>
              </a:rPr>
              <a:t>Valence</a:t>
            </a:r>
            <a:r>
              <a:rPr sz="2600" b="1" spc="-1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– Expectancy</a:t>
            </a:r>
            <a:r>
              <a:rPr sz="2600" b="1" spc="-4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Theory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27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b="1" dirty="0">
                <a:latin typeface="Times New Roman"/>
                <a:cs typeface="Times New Roman"/>
              </a:rPr>
              <a:t>Porter</a:t>
            </a:r>
            <a:r>
              <a:rPr sz="2600" b="1" spc="-8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and</a:t>
            </a:r>
            <a:r>
              <a:rPr sz="2600" b="1" spc="-1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Lawler</a:t>
            </a:r>
            <a:r>
              <a:rPr sz="2600" b="1" spc="-5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–</a:t>
            </a:r>
            <a:r>
              <a:rPr sz="2600" b="1" spc="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Model</a:t>
            </a:r>
            <a:r>
              <a:rPr sz="2600" b="1" spc="-3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of</a:t>
            </a:r>
            <a:r>
              <a:rPr sz="2600" b="1" spc="-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Motivation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pc="-25" dirty="0"/>
              <a:t>Maslow’s</a:t>
            </a:r>
            <a:r>
              <a:rPr spc="-15" dirty="0"/>
              <a:t> </a:t>
            </a:r>
            <a:r>
              <a:rPr dirty="0"/>
              <a:t>Hierarchy</a:t>
            </a:r>
            <a:r>
              <a:rPr spc="-45" dirty="0"/>
              <a:t> </a:t>
            </a:r>
            <a:r>
              <a:rPr dirty="0"/>
              <a:t>of Needs</a:t>
            </a:r>
            <a:r>
              <a:rPr spc="-65" dirty="0"/>
              <a:t> </a:t>
            </a:r>
            <a:r>
              <a:rPr dirty="0"/>
              <a:t>Theory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72020" y="1074356"/>
            <a:ext cx="5959475" cy="5311775"/>
            <a:chOff x="672020" y="1074356"/>
            <a:chExt cx="5959475" cy="5311775"/>
          </a:xfrm>
        </p:grpSpPr>
        <p:sp>
          <p:nvSpPr>
            <p:cNvPr id="5" name="object 5"/>
            <p:cNvSpPr/>
            <p:nvPr/>
          </p:nvSpPr>
          <p:spPr>
            <a:xfrm>
              <a:off x="685038" y="1087374"/>
              <a:ext cx="5933440" cy="5285740"/>
            </a:xfrm>
            <a:custGeom>
              <a:avLst/>
              <a:gdLst/>
              <a:ahLst/>
              <a:cxnLst/>
              <a:rect l="l" t="t" r="r" b="b"/>
              <a:pathLst>
                <a:path w="5933440" h="5285740">
                  <a:moveTo>
                    <a:pt x="3005836" y="0"/>
                  </a:moveTo>
                  <a:lnTo>
                    <a:pt x="0" y="5285232"/>
                  </a:lnTo>
                  <a:lnTo>
                    <a:pt x="5932932" y="5285232"/>
                  </a:lnTo>
                  <a:lnTo>
                    <a:pt x="3005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5038" y="1087374"/>
              <a:ext cx="5933440" cy="5285740"/>
            </a:xfrm>
            <a:custGeom>
              <a:avLst/>
              <a:gdLst/>
              <a:ahLst/>
              <a:cxnLst/>
              <a:rect l="l" t="t" r="r" b="b"/>
              <a:pathLst>
                <a:path w="5933440" h="5285740">
                  <a:moveTo>
                    <a:pt x="0" y="5285232"/>
                  </a:moveTo>
                  <a:lnTo>
                    <a:pt x="3005836" y="0"/>
                  </a:lnTo>
                  <a:lnTo>
                    <a:pt x="5932932" y="5285232"/>
                  </a:lnTo>
                  <a:lnTo>
                    <a:pt x="0" y="528523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55647" y="2802636"/>
              <a:ext cx="3787775" cy="1656714"/>
            </a:xfrm>
            <a:custGeom>
              <a:avLst/>
              <a:gdLst/>
              <a:ahLst/>
              <a:cxnLst/>
              <a:rect l="l" t="t" r="r" b="b"/>
              <a:pathLst>
                <a:path w="3787775" h="1656714">
                  <a:moveTo>
                    <a:pt x="966215" y="0"/>
                  </a:moveTo>
                  <a:lnTo>
                    <a:pt x="2882646" y="0"/>
                  </a:lnTo>
                </a:path>
                <a:path w="3787775" h="1656714">
                  <a:moveTo>
                    <a:pt x="0" y="1656588"/>
                  </a:moveTo>
                  <a:lnTo>
                    <a:pt x="3787775" y="1656588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27502" y="1981326"/>
            <a:ext cx="2105025" cy="4006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2069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Self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Actualization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Esteem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  <a:p>
            <a:pPr marL="320040" marR="407034" indent="35560">
              <a:lnSpc>
                <a:spcPct val="292200"/>
              </a:lnSpc>
              <a:spcBef>
                <a:spcPts val="25"/>
              </a:spcBef>
            </a:pPr>
            <a:r>
              <a:rPr sz="2000" dirty="0">
                <a:latin typeface="Times New Roman"/>
                <a:cs typeface="Times New Roman"/>
              </a:rPr>
              <a:t>Social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Safety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Physiological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54252" y="3521964"/>
            <a:ext cx="4771390" cy="1873250"/>
          </a:xfrm>
          <a:custGeom>
            <a:avLst/>
            <a:gdLst/>
            <a:ahLst/>
            <a:cxnLst/>
            <a:rect l="l" t="t" r="r" b="b"/>
            <a:pathLst>
              <a:path w="4771390" h="1873250">
                <a:moveTo>
                  <a:pt x="0" y="1872996"/>
                </a:moveTo>
                <a:lnTo>
                  <a:pt x="4771136" y="1872996"/>
                </a:lnTo>
              </a:path>
              <a:path w="4771390" h="1873250">
                <a:moveTo>
                  <a:pt x="1021079" y="0"/>
                </a:moveTo>
                <a:lnTo>
                  <a:pt x="3829431" y="0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08685"/>
            <a:chOff x="0" y="0"/>
            <a:chExt cx="9144000" cy="9086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11" y="0"/>
              <a:ext cx="9124187" cy="9083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43255"/>
              <a:ext cx="9144000" cy="765175"/>
            </a:xfrm>
            <a:custGeom>
              <a:avLst/>
              <a:gdLst/>
              <a:ahLst/>
              <a:cxnLst/>
              <a:rect l="l" t="t" r="r" b="b"/>
              <a:pathLst>
                <a:path w="9144000" h="765175">
                  <a:moveTo>
                    <a:pt x="9144000" y="0"/>
                  </a:moveTo>
                  <a:lnTo>
                    <a:pt x="0" y="0"/>
                  </a:lnTo>
                  <a:lnTo>
                    <a:pt x="0" y="765048"/>
                  </a:lnTo>
                  <a:lnTo>
                    <a:pt x="9144000" y="76504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04040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pc="-25" dirty="0"/>
              <a:t>Maslow’s</a:t>
            </a:r>
            <a:r>
              <a:rPr spc="-15" dirty="0"/>
              <a:t> </a:t>
            </a:r>
            <a:r>
              <a:rPr dirty="0"/>
              <a:t>Hierarchy</a:t>
            </a:r>
            <a:r>
              <a:rPr spc="-45" dirty="0"/>
              <a:t> </a:t>
            </a:r>
            <a:r>
              <a:rPr dirty="0"/>
              <a:t>of Needs</a:t>
            </a:r>
            <a:r>
              <a:rPr spc="-65" dirty="0"/>
              <a:t> </a:t>
            </a:r>
            <a:r>
              <a:rPr dirty="0"/>
              <a:t>Theory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72020" y="1074356"/>
            <a:ext cx="5959475" cy="5311775"/>
            <a:chOff x="672020" y="1074356"/>
            <a:chExt cx="5959475" cy="5311775"/>
          </a:xfrm>
        </p:grpSpPr>
        <p:sp>
          <p:nvSpPr>
            <p:cNvPr id="8" name="object 8"/>
            <p:cNvSpPr/>
            <p:nvPr/>
          </p:nvSpPr>
          <p:spPr>
            <a:xfrm>
              <a:off x="685038" y="1087374"/>
              <a:ext cx="5933440" cy="5285740"/>
            </a:xfrm>
            <a:custGeom>
              <a:avLst/>
              <a:gdLst/>
              <a:ahLst/>
              <a:cxnLst/>
              <a:rect l="l" t="t" r="r" b="b"/>
              <a:pathLst>
                <a:path w="5933440" h="5285740">
                  <a:moveTo>
                    <a:pt x="3005836" y="0"/>
                  </a:moveTo>
                  <a:lnTo>
                    <a:pt x="0" y="5285232"/>
                  </a:lnTo>
                  <a:lnTo>
                    <a:pt x="5932932" y="5285232"/>
                  </a:lnTo>
                  <a:lnTo>
                    <a:pt x="3005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5038" y="1087374"/>
              <a:ext cx="5933440" cy="5285740"/>
            </a:xfrm>
            <a:custGeom>
              <a:avLst/>
              <a:gdLst/>
              <a:ahLst/>
              <a:cxnLst/>
              <a:rect l="l" t="t" r="r" b="b"/>
              <a:pathLst>
                <a:path w="5933440" h="5285740">
                  <a:moveTo>
                    <a:pt x="0" y="5285232"/>
                  </a:moveTo>
                  <a:lnTo>
                    <a:pt x="3005836" y="0"/>
                  </a:lnTo>
                  <a:lnTo>
                    <a:pt x="5932932" y="5285232"/>
                  </a:lnTo>
                  <a:lnTo>
                    <a:pt x="0" y="528523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55647" y="2802636"/>
              <a:ext cx="3787775" cy="1656714"/>
            </a:xfrm>
            <a:custGeom>
              <a:avLst/>
              <a:gdLst/>
              <a:ahLst/>
              <a:cxnLst/>
              <a:rect l="l" t="t" r="r" b="b"/>
              <a:pathLst>
                <a:path w="3787775" h="1656714">
                  <a:moveTo>
                    <a:pt x="966215" y="0"/>
                  </a:moveTo>
                  <a:lnTo>
                    <a:pt x="2882646" y="0"/>
                  </a:lnTo>
                </a:path>
                <a:path w="3787775" h="1656714">
                  <a:moveTo>
                    <a:pt x="0" y="1656588"/>
                  </a:moveTo>
                  <a:lnTo>
                    <a:pt x="3787775" y="1656588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627502" y="1981326"/>
            <a:ext cx="2105025" cy="4006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2069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Self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Actualization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Esteem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  <a:p>
            <a:pPr marL="320040" marR="407034" indent="35560">
              <a:lnSpc>
                <a:spcPct val="292200"/>
              </a:lnSpc>
              <a:spcBef>
                <a:spcPts val="25"/>
              </a:spcBef>
            </a:pPr>
            <a:r>
              <a:rPr sz="2000" dirty="0">
                <a:latin typeface="Times New Roman"/>
                <a:cs typeface="Times New Roman"/>
              </a:rPr>
              <a:t>Social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Safety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Physiological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54252" y="1719072"/>
            <a:ext cx="7621905" cy="3680460"/>
            <a:chOff x="1254252" y="1719072"/>
            <a:chExt cx="7621905" cy="3680460"/>
          </a:xfrm>
        </p:grpSpPr>
        <p:sp>
          <p:nvSpPr>
            <p:cNvPr id="13" name="object 13"/>
            <p:cNvSpPr/>
            <p:nvPr/>
          </p:nvSpPr>
          <p:spPr>
            <a:xfrm>
              <a:off x="1254252" y="3521964"/>
              <a:ext cx="4771390" cy="1873250"/>
            </a:xfrm>
            <a:custGeom>
              <a:avLst/>
              <a:gdLst/>
              <a:ahLst/>
              <a:cxnLst/>
              <a:rect l="l" t="t" r="r" b="b"/>
              <a:pathLst>
                <a:path w="4771390" h="1873250">
                  <a:moveTo>
                    <a:pt x="0" y="1872996"/>
                  </a:moveTo>
                  <a:lnTo>
                    <a:pt x="4771136" y="1872996"/>
                  </a:lnTo>
                </a:path>
                <a:path w="4771390" h="1873250">
                  <a:moveTo>
                    <a:pt x="1021079" y="0"/>
                  </a:moveTo>
                  <a:lnTo>
                    <a:pt x="3829431" y="0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5259" y="1719072"/>
              <a:ext cx="4890516" cy="239725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801995" y="2015744"/>
            <a:ext cx="243459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Includes</a:t>
            </a:r>
            <a:endParaRPr sz="2400">
              <a:latin typeface="Times New Roman"/>
              <a:cs typeface="Times New Roman"/>
            </a:endParaRPr>
          </a:p>
          <a:p>
            <a:pPr marL="12700" marR="18796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se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5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-advanc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ent,  </a:t>
            </a:r>
            <a:r>
              <a:rPr sz="2400" spc="-5" dirty="0">
                <a:latin typeface="Times New Roman"/>
                <a:cs typeface="Times New Roman"/>
              </a:rPr>
              <a:t>self-fulfilment,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self-development,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self-realization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etc.,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pc="-25" dirty="0"/>
              <a:t>Maslow’s</a:t>
            </a:r>
            <a:r>
              <a:rPr spc="-15" dirty="0"/>
              <a:t> </a:t>
            </a:r>
            <a:r>
              <a:rPr dirty="0"/>
              <a:t>Hierarchy</a:t>
            </a:r>
            <a:r>
              <a:rPr spc="-45" dirty="0"/>
              <a:t> </a:t>
            </a:r>
            <a:r>
              <a:rPr dirty="0"/>
              <a:t>of Needs</a:t>
            </a:r>
            <a:r>
              <a:rPr spc="-65" dirty="0"/>
              <a:t> </a:t>
            </a:r>
            <a:r>
              <a:rPr dirty="0"/>
              <a:t>Theory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83984" y="1074356"/>
            <a:ext cx="5959475" cy="5311775"/>
            <a:chOff x="383984" y="1074356"/>
            <a:chExt cx="5959475" cy="5311775"/>
          </a:xfrm>
        </p:grpSpPr>
        <p:sp>
          <p:nvSpPr>
            <p:cNvPr id="5" name="object 5"/>
            <p:cNvSpPr/>
            <p:nvPr/>
          </p:nvSpPr>
          <p:spPr>
            <a:xfrm>
              <a:off x="397002" y="1087374"/>
              <a:ext cx="5933440" cy="5285740"/>
            </a:xfrm>
            <a:custGeom>
              <a:avLst/>
              <a:gdLst/>
              <a:ahLst/>
              <a:cxnLst/>
              <a:rect l="l" t="t" r="r" b="b"/>
              <a:pathLst>
                <a:path w="5933440" h="5285740">
                  <a:moveTo>
                    <a:pt x="3005836" y="0"/>
                  </a:moveTo>
                  <a:lnTo>
                    <a:pt x="0" y="5285232"/>
                  </a:lnTo>
                  <a:lnTo>
                    <a:pt x="5932932" y="5285232"/>
                  </a:lnTo>
                  <a:lnTo>
                    <a:pt x="3005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7002" y="1087374"/>
              <a:ext cx="5933440" cy="5285740"/>
            </a:xfrm>
            <a:custGeom>
              <a:avLst/>
              <a:gdLst/>
              <a:ahLst/>
              <a:cxnLst/>
              <a:rect l="l" t="t" r="r" b="b"/>
              <a:pathLst>
                <a:path w="5933440" h="5285740">
                  <a:moveTo>
                    <a:pt x="0" y="5285232"/>
                  </a:moveTo>
                  <a:lnTo>
                    <a:pt x="3005836" y="0"/>
                  </a:lnTo>
                  <a:lnTo>
                    <a:pt x="5932932" y="5285232"/>
                  </a:lnTo>
                  <a:lnTo>
                    <a:pt x="0" y="528523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67611" y="2802636"/>
              <a:ext cx="3787775" cy="1656714"/>
            </a:xfrm>
            <a:custGeom>
              <a:avLst/>
              <a:gdLst/>
              <a:ahLst/>
              <a:cxnLst/>
              <a:rect l="l" t="t" r="r" b="b"/>
              <a:pathLst>
                <a:path w="3787775" h="1656714">
                  <a:moveTo>
                    <a:pt x="966215" y="0"/>
                  </a:moveTo>
                  <a:lnTo>
                    <a:pt x="2882646" y="0"/>
                  </a:lnTo>
                </a:path>
                <a:path w="3787775" h="1656714">
                  <a:moveTo>
                    <a:pt x="0" y="1656588"/>
                  </a:moveTo>
                  <a:lnTo>
                    <a:pt x="3787775" y="1656588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94558" y="1981326"/>
            <a:ext cx="139509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2069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Self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Actualization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276" y="2964002"/>
            <a:ext cx="14712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Esteem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83001" y="3858005"/>
            <a:ext cx="13589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Social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39467" y="4748529"/>
            <a:ext cx="2105025" cy="1240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04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Safety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Physiological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66216" y="1863851"/>
            <a:ext cx="8042275" cy="3535679"/>
            <a:chOff x="966216" y="1863851"/>
            <a:chExt cx="8042275" cy="3535679"/>
          </a:xfrm>
        </p:grpSpPr>
        <p:sp>
          <p:nvSpPr>
            <p:cNvPr id="13" name="object 13"/>
            <p:cNvSpPr/>
            <p:nvPr/>
          </p:nvSpPr>
          <p:spPr>
            <a:xfrm>
              <a:off x="966216" y="3521963"/>
              <a:ext cx="4771390" cy="1873250"/>
            </a:xfrm>
            <a:custGeom>
              <a:avLst/>
              <a:gdLst/>
              <a:ahLst/>
              <a:cxnLst/>
              <a:rect l="l" t="t" r="r" b="b"/>
              <a:pathLst>
                <a:path w="4771390" h="1873250">
                  <a:moveTo>
                    <a:pt x="0" y="1872996"/>
                  </a:moveTo>
                  <a:lnTo>
                    <a:pt x="4771136" y="1872996"/>
                  </a:lnTo>
                </a:path>
                <a:path w="4771390" h="1873250">
                  <a:moveTo>
                    <a:pt x="1021079" y="0"/>
                  </a:moveTo>
                  <a:lnTo>
                    <a:pt x="3829431" y="0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8180" y="1863851"/>
              <a:ext cx="4520183" cy="255574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697473" y="1952320"/>
            <a:ext cx="295783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Includes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self-respect, </a:t>
            </a:r>
            <a:r>
              <a:rPr sz="2400" spc="-20" dirty="0">
                <a:latin typeface="Times New Roman"/>
                <a:cs typeface="Times New Roman"/>
              </a:rPr>
              <a:t>autonomy, 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status, recognition,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responsibility, </a:t>
            </a:r>
            <a:r>
              <a:rPr sz="2400" spc="-5" dirty="0">
                <a:latin typeface="Times New Roman"/>
                <a:cs typeface="Times New Roman"/>
              </a:rPr>
              <a:t>attention,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achievement, </a:t>
            </a:r>
            <a:r>
              <a:rPr sz="2400" dirty="0">
                <a:latin typeface="Times New Roman"/>
                <a:cs typeface="Times New Roman"/>
              </a:rPr>
              <a:t>prestige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etc.,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08685"/>
            <a:chOff x="0" y="0"/>
            <a:chExt cx="9144000" cy="9086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11" y="0"/>
              <a:ext cx="9124187" cy="9083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43255"/>
              <a:ext cx="9144000" cy="765175"/>
            </a:xfrm>
            <a:custGeom>
              <a:avLst/>
              <a:gdLst/>
              <a:ahLst/>
              <a:cxnLst/>
              <a:rect l="l" t="t" r="r" b="b"/>
              <a:pathLst>
                <a:path w="9144000" h="765175">
                  <a:moveTo>
                    <a:pt x="9144000" y="0"/>
                  </a:moveTo>
                  <a:lnTo>
                    <a:pt x="0" y="0"/>
                  </a:lnTo>
                  <a:lnTo>
                    <a:pt x="0" y="765048"/>
                  </a:lnTo>
                  <a:lnTo>
                    <a:pt x="9144000" y="76504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04040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pc="-25" dirty="0"/>
              <a:t>Maslow’s</a:t>
            </a:r>
            <a:r>
              <a:rPr spc="-15" dirty="0"/>
              <a:t> </a:t>
            </a:r>
            <a:r>
              <a:rPr dirty="0"/>
              <a:t>Hierarchy</a:t>
            </a:r>
            <a:r>
              <a:rPr spc="-45" dirty="0"/>
              <a:t> </a:t>
            </a:r>
            <a:r>
              <a:rPr dirty="0"/>
              <a:t>of Needs</a:t>
            </a:r>
            <a:r>
              <a:rPr spc="-65" dirty="0"/>
              <a:t> </a:t>
            </a:r>
            <a:r>
              <a:rPr dirty="0"/>
              <a:t>Theory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72020" y="1074356"/>
            <a:ext cx="5959475" cy="5311775"/>
            <a:chOff x="672020" y="1074356"/>
            <a:chExt cx="5959475" cy="5311775"/>
          </a:xfrm>
        </p:grpSpPr>
        <p:sp>
          <p:nvSpPr>
            <p:cNvPr id="8" name="object 8"/>
            <p:cNvSpPr/>
            <p:nvPr/>
          </p:nvSpPr>
          <p:spPr>
            <a:xfrm>
              <a:off x="685038" y="1087374"/>
              <a:ext cx="5933440" cy="5285740"/>
            </a:xfrm>
            <a:custGeom>
              <a:avLst/>
              <a:gdLst/>
              <a:ahLst/>
              <a:cxnLst/>
              <a:rect l="l" t="t" r="r" b="b"/>
              <a:pathLst>
                <a:path w="5933440" h="5285740">
                  <a:moveTo>
                    <a:pt x="3005836" y="0"/>
                  </a:moveTo>
                  <a:lnTo>
                    <a:pt x="0" y="5285232"/>
                  </a:lnTo>
                  <a:lnTo>
                    <a:pt x="5932932" y="5285232"/>
                  </a:lnTo>
                  <a:lnTo>
                    <a:pt x="3005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5038" y="1087374"/>
              <a:ext cx="5933440" cy="5285740"/>
            </a:xfrm>
            <a:custGeom>
              <a:avLst/>
              <a:gdLst/>
              <a:ahLst/>
              <a:cxnLst/>
              <a:rect l="l" t="t" r="r" b="b"/>
              <a:pathLst>
                <a:path w="5933440" h="5285740">
                  <a:moveTo>
                    <a:pt x="0" y="5285232"/>
                  </a:moveTo>
                  <a:lnTo>
                    <a:pt x="3005836" y="0"/>
                  </a:lnTo>
                  <a:lnTo>
                    <a:pt x="5932932" y="5285232"/>
                  </a:lnTo>
                  <a:lnTo>
                    <a:pt x="0" y="528523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55647" y="2802636"/>
              <a:ext cx="3787775" cy="1656714"/>
            </a:xfrm>
            <a:custGeom>
              <a:avLst/>
              <a:gdLst/>
              <a:ahLst/>
              <a:cxnLst/>
              <a:rect l="l" t="t" r="r" b="b"/>
              <a:pathLst>
                <a:path w="3787775" h="1656714">
                  <a:moveTo>
                    <a:pt x="966215" y="0"/>
                  </a:moveTo>
                  <a:lnTo>
                    <a:pt x="2882646" y="0"/>
                  </a:lnTo>
                </a:path>
                <a:path w="3787775" h="1656714">
                  <a:moveTo>
                    <a:pt x="0" y="1656588"/>
                  </a:moveTo>
                  <a:lnTo>
                    <a:pt x="3787775" y="1656588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627502" y="1981326"/>
            <a:ext cx="2105025" cy="4006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2069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Self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Actualization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Esteem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  <a:p>
            <a:pPr marL="320040" marR="407034" indent="35560">
              <a:lnSpc>
                <a:spcPct val="292200"/>
              </a:lnSpc>
              <a:spcBef>
                <a:spcPts val="25"/>
              </a:spcBef>
            </a:pPr>
            <a:r>
              <a:rPr sz="2000" dirty="0">
                <a:latin typeface="Times New Roman"/>
                <a:cs typeface="Times New Roman"/>
              </a:rPr>
              <a:t>Social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Safety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Physiological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54252" y="2279904"/>
            <a:ext cx="7444740" cy="3119755"/>
            <a:chOff x="1254252" y="2279904"/>
            <a:chExt cx="7444740" cy="3119755"/>
          </a:xfrm>
        </p:grpSpPr>
        <p:sp>
          <p:nvSpPr>
            <p:cNvPr id="13" name="object 13"/>
            <p:cNvSpPr/>
            <p:nvPr/>
          </p:nvSpPr>
          <p:spPr>
            <a:xfrm>
              <a:off x="1254252" y="3521964"/>
              <a:ext cx="4771390" cy="1873250"/>
            </a:xfrm>
            <a:custGeom>
              <a:avLst/>
              <a:gdLst/>
              <a:ahLst/>
              <a:cxnLst/>
              <a:rect l="l" t="t" r="r" b="b"/>
              <a:pathLst>
                <a:path w="4771390" h="1873250">
                  <a:moveTo>
                    <a:pt x="0" y="1872996"/>
                  </a:moveTo>
                  <a:lnTo>
                    <a:pt x="4771136" y="1872996"/>
                  </a:lnTo>
                </a:path>
                <a:path w="4771390" h="1873250">
                  <a:moveTo>
                    <a:pt x="1021079" y="0"/>
                  </a:moveTo>
                  <a:lnTo>
                    <a:pt x="3829431" y="0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6275" y="2279904"/>
              <a:ext cx="3442716" cy="219151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181725" y="2369565"/>
            <a:ext cx="18751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Includes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affection, 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belongingness,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acceptance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friendship.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3290" y="884885"/>
            <a:ext cx="2653030" cy="4432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Directing</a:t>
            </a:r>
            <a:endParaRPr sz="3200">
              <a:latin typeface="Times New Roman"/>
              <a:cs typeface="Times New Roman"/>
            </a:endParaRPr>
          </a:p>
          <a:p>
            <a:pPr marL="17145" marR="5080" indent="22860">
              <a:lnSpc>
                <a:spcPct val="197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Leadership 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Com</a:t>
            </a:r>
            <a:r>
              <a:rPr sz="3200" spc="5" dirty="0">
                <a:latin typeface="Times New Roman"/>
                <a:cs typeface="Times New Roman"/>
              </a:rPr>
              <a:t>m</a:t>
            </a:r>
            <a:r>
              <a:rPr sz="3200" dirty="0">
                <a:latin typeface="Times New Roman"/>
                <a:cs typeface="Times New Roman"/>
              </a:rPr>
              <a:t>u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icati</a:t>
            </a:r>
            <a:r>
              <a:rPr sz="3200" spc="-20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147955" marR="483234" indent="-135890">
              <a:lnSpc>
                <a:spcPct val="201100"/>
              </a:lnSpc>
              <a:spcBef>
                <a:spcPts val="180"/>
              </a:spcBef>
            </a:pPr>
            <a:r>
              <a:rPr sz="3200" dirty="0">
                <a:latin typeface="Times New Roman"/>
                <a:cs typeface="Times New Roman"/>
              </a:rPr>
              <a:t>Co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rdi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ation  Controlling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79281" y="6464909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08685"/>
            <a:chOff x="0" y="0"/>
            <a:chExt cx="9144000" cy="9086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11" y="0"/>
              <a:ext cx="9124187" cy="9083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43255"/>
              <a:ext cx="9144000" cy="765175"/>
            </a:xfrm>
            <a:custGeom>
              <a:avLst/>
              <a:gdLst/>
              <a:ahLst/>
              <a:cxnLst/>
              <a:rect l="l" t="t" r="r" b="b"/>
              <a:pathLst>
                <a:path w="9144000" h="765175">
                  <a:moveTo>
                    <a:pt x="9144000" y="0"/>
                  </a:moveTo>
                  <a:lnTo>
                    <a:pt x="0" y="0"/>
                  </a:lnTo>
                  <a:lnTo>
                    <a:pt x="0" y="765048"/>
                  </a:lnTo>
                  <a:lnTo>
                    <a:pt x="9144000" y="76504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04040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pc="-25" dirty="0"/>
              <a:t>Maslow’s</a:t>
            </a:r>
            <a:r>
              <a:rPr spc="-15" dirty="0"/>
              <a:t> </a:t>
            </a:r>
            <a:r>
              <a:rPr dirty="0"/>
              <a:t>Hierarchy</a:t>
            </a:r>
            <a:r>
              <a:rPr spc="-45" dirty="0"/>
              <a:t> </a:t>
            </a:r>
            <a:r>
              <a:rPr dirty="0"/>
              <a:t>of Needs</a:t>
            </a:r>
            <a:r>
              <a:rPr spc="-65" dirty="0"/>
              <a:t> </a:t>
            </a:r>
            <a:r>
              <a:rPr dirty="0"/>
              <a:t>Theory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72020" y="1074356"/>
            <a:ext cx="5959475" cy="5311775"/>
            <a:chOff x="672020" y="1074356"/>
            <a:chExt cx="5959475" cy="5311775"/>
          </a:xfrm>
        </p:grpSpPr>
        <p:sp>
          <p:nvSpPr>
            <p:cNvPr id="8" name="object 8"/>
            <p:cNvSpPr/>
            <p:nvPr/>
          </p:nvSpPr>
          <p:spPr>
            <a:xfrm>
              <a:off x="685038" y="1087374"/>
              <a:ext cx="5933440" cy="5285740"/>
            </a:xfrm>
            <a:custGeom>
              <a:avLst/>
              <a:gdLst/>
              <a:ahLst/>
              <a:cxnLst/>
              <a:rect l="l" t="t" r="r" b="b"/>
              <a:pathLst>
                <a:path w="5933440" h="5285740">
                  <a:moveTo>
                    <a:pt x="3005836" y="0"/>
                  </a:moveTo>
                  <a:lnTo>
                    <a:pt x="0" y="5285232"/>
                  </a:lnTo>
                  <a:lnTo>
                    <a:pt x="5932932" y="5285232"/>
                  </a:lnTo>
                  <a:lnTo>
                    <a:pt x="3005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5038" y="1087374"/>
              <a:ext cx="5933440" cy="5285740"/>
            </a:xfrm>
            <a:custGeom>
              <a:avLst/>
              <a:gdLst/>
              <a:ahLst/>
              <a:cxnLst/>
              <a:rect l="l" t="t" r="r" b="b"/>
              <a:pathLst>
                <a:path w="5933440" h="5285740">
                  <a:moveTo>
                    <a:pt x="0" y="5285232"/>
                  </a:moveTo>
                  <a:lnTo>
                    <a:pt x="3005836" y="0"/>
                  </a:lnTo>
                  <a:lnTo>
                    <a:pt x="5932932" y="5285232"/>
                  </a:lnTo>
                  <a:lnTo>
                    <a:pt x="0" y="528523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55647" y="2802636"/>
              <a:ext cx="3787775" cy="1656714"/>
            </a:xfrm>
            <a:custGeom>
              <a:avLst/>
              <a:gdLst/>
              <a:ahLst/>
              <a:cxnLst/>
              <a:rect l="l" t="t" r="r" b="b"/>
              <a:pathLst>
                <a:path w="3787775" h="1656714">
                  <a:moveTo>
                    <a:pt x="966215" y="0"/>
                  </a:moveTo>
                  <a:lnTo>
                    <a:pt x="2882646" y="0"/>
                  </a:lnTo>
                </a:path>
                <a:path w="3787775" h="1656714">
                  <a:moveTo>
                    <a:pt x="0" y="1656588"/>
                  </a:moveTo>
                  <a:lnTo>
                    <a:pt x="3787775" y="1656588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627502" y="1981326"/>
            <a:ext cx="2105025" cy="4006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2069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Self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Actualization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Esteem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  <a:p>
            <a:pPr marL="320040" marR="407034" indent="35560">
              <a:lnSpc>
                <a:spcPct val="292200"/>
              </a:lnSpc>
              <a:spcBef>
                <a:spcPts val="25"/>
              </a:spcBef>
            </a:pPr>
            <a:r>
              <a:rPr sz="2000" dirty="0">
                <a:latin typeface="Times New Roman"/>
                <a:cs typeface="Times New Roman"/>
              </a:rPr>
              <a:t>Social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Safety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Physiological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54252" y="1926335"/>
            <a:ext cx="7621905" cy="3473450"/>
            <a:chOff x="1254252" y="1926335"/>
            <a:chExt cx="7621905" cy="3473450"/>
          </a:xfrm>
        </p:grpSpPr>
        <p:sp>
          <p:nvSpPr>
            <p:cNvPr id="13" name="object 13"/>
            <p:cNvSpPr/>
            <p:nvPr/>
          </p:nvSpPr>
          <p:spPr>
            <a:xfrm>
              <a:off x="1254252" y="3521963"/>
              <a:ext cx="4771390" cy="1873250"/>
            </a:xfrm>
            <a:custGeom>
              <a:avLst/>
              <a:gdLst/>
              <a:ahLst/>
              <a:cxnLst/>
              <a:rect l="l" t="t" r="r" b="b"/>
              <a:pathLst>
                <a:path w="4771390" h="1873250">
                  <a:moveTo>
                    <a:pt x="0" y="1872996"/>
                  </a:moveTo>
                  <a:lnTo>
                    <a:pt x="4771136" y="1872996"/>
                  </a:lnTo>
                </a:path>
                <a:path w="4771390" h="1873250">
                  <a:moveTo>
                    <a:pt x="1021079" y="0"/>
                  </a:moveTo>
                  <a:lnTo>
                    <a:pt x="3829431" y="0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0887" y="1926335"/>
              <a:ext cx="3294888" cy="293370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801995" y="2015744"/>
            <a:ext cx="271907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975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Includes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Security and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protection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physical, </a:t>
            </a:r>
            <a:r>
              <a:rPr sz="2400" spc="-5" dirty="0">
                <a:latin typeface="Times New Roman"/>
                <a:cs typeface="Times New Roman"/>
              </a:rPr>
              <a:t>emotional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economical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harm.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pc="-25" dirty="0"/>
              <a:t>Maslow’s</a:t>
            </a:r>
            <a:r>
              <a:rPr spc="-15" dirty="0"/>
              <a:t> </a:t>
            </a:r>
            <a:r>
              <a:rPr dirty="0"/>
              <a:t>Hierarchy</a:t>
            </a:r>
            <a:r>
              <a:rPr spc="-45" dirty="0"/>
              <a:t> </a:t>
            </a:r>
            <a:r>
              <a:rPr dirty="0"/>
              <a:t>of Needs</a:t>
            </a:r>
            <a:r>
              <a:rPr spc="-65" dirty="0"/>
              <a:t> </a:t>
            </a:r>
            <a:r>
              <a:rPr dirty="0"/>
              <a:t>Theory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72020" y="1074356"/>
            <a:ext cx="5959475" cy="5311775"/>
            <a:chOff x="672020" y="1074356"/>
            <a:chExt cx="5959475" cy="5311775"/>
          </a:xfrm>
        </p:grpSpPr>
        <p:sp>
          <p:nvSpPr>
            <p:cNvPr id="5" name="object 5"/>
            <p:cNvSpPr/>
            <p:nvPr/>
          </p:nvSpPr>
          <p:spPr>
            <a:xfrm>
              <a:off x="685038" y="1087374"/>
              <a:ext cx="5933440" cy="5285740"/>
            </a:xfrm>
            <a:custGeom>
              <a:avLst/>
              <a:gdLst/>
              <a:ahLst/>
              <a:cxnLst/>
              <a:rect l="l" t="t" r="r" b="b"/>
              <a:pathLst>
                <a:path w="5933440" h="5285740">
                  <a:moveTo>
                    <a:pt x="3005836" y="0"/>
                  </a:moveTo>
                  <a:lnTo>
                    <a:pt x="0" y="5285232"/>
                  </a:lnTo>
                  <a:lnTo>
                    <a:pt x="5932932" y="5285232"/>
                  </a:lnTo>
                  <a:lnTo>
                    <a:pt x="3005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5038" y="1087374"/>
              <a:ext cx="5933440" cy="5285740"/>
            </a:xfrm>
            <a:custGeom>
              <a:avLst/>
              <a:gdLst/>
              <a:ahLst/>
              <a:cxnLst/>
              <a:rect l="l" t="t" r="r" b="b"/>
              <a:pathLst>
                <a:path w="5933440" h="5285740">
                  <a:moveTo>
                    <a:pt x="0" y="5285232"/>
                  </a:moveTo>
                  <a:lnTo>
                    <a:pt x="3005836" y="0"/>
                  </a:lnTo>
                  <a:lnTo>
                    <a:pt x="5932932" y="5285232"/>
                  </a:lnTo>
                  <a:lnTo>
                    <a:pt x="0" y="528523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55647" y="2802636"/>
              <a:ext cx="3787775" cy="1656714"/>
            </a:xfrm>
            <a:custGeom>
              <a:avLst/>
              <a:gdLst/>
              <a:ahLst/>
              <a:cxnLst/>
              <a:rect l="l" t="t" r="r" b="b"/>
              <a:pathLst>
                <a:path w="3787775" h="1656714">
                  <a:moveTo>
                    <a:pt x="966215" y="0"/>
                  </a:moveTo>
                  <a:lnTo>
                    <a:pt x="2882646" y="0"/>
                  </a:lnTo>
                </a:path>
                <a:path w="3787775" h="1656714">
                  <a:moveTo>
                    <a:pt x="0" y="1656588"/>
                  </a:moveTo>
                  <a:lnTo>
                    <a:pt x="3787775" y="1656588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982595" y="1981326"/>
            <a:ext cx="139509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2069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Self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Actualization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85313" y="2964002"/>
            <a:ext cx="14712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Esteem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71038" y="3858005"/>
            <a:ext cx="13589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Social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27502" y="4748529"/>
            <a:ext cx="2105025" cy="1240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04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Safety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Physiological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54252" y="2602992"/>
            <a:ext cx="7820025" cy="3218815"/>
            <a:chOff x="1254252" y="2602992"/>
            <a:chExt cx="7820025" cy="3218815"/>
          </a:xfrm>
        </p:grpSpPr>
        <p:sp>
          <p:nvSpPr>
            <p:cNvPr id="13" name="object 13"/>
            <p:cNvSpPr/>
            <p:nvPr/>
          </p:nvSpPr>
          <p:spPr>
            <a:xfrm>
              <a:off x="1254252" y="3521964"/>
              <a:ext cx="4771390" cy="1873250"/>
            </a:xfrm>
            <a:custGeom>
              <a:avLst/>
              <a:gdLst/>
              <a:ahLst/>
              <a:cxnLst/>
              <a:rect l="l" t="t" r="r" b="b"/>
              <a:pathLst>
                <a:path w="4771390" h="1873250">
                  <a:moveTo>
                    <a:pt x="0" y="1872996"/>
                  </a:moveTo>
                  <a:lnTo>
                    <a:pt x="4771136" y="1872996"/>
                  </a:lnTo>
                </a:path>
                <a:path w="4771390" h="1873250">
                  <a:moveTo>
                    <a:pt x="1021079" y="0"/>
                  </a:moveTo>
                  <a:lnTo>
                    <a:pt x="3829431" y="0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3287" y="2602992"/>
              <a:ext cx="3340608" cy="321868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954648" y="2866771"/>
            <a:ext cx="283273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Includes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Food,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shelter,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clothing,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water, </a:t>
            </a:r>
            <a:r>
              <a:rPr sz="2400" dirty="0">
                <a:latin typeface="Times New Roman"/>
                <a:cs typeface="Times New Roman"/>
              </a:rPr>
              <a:t>sleep, love and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bodily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needs.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pc="-25" dirty="0"/>
              <a:t>Herzberg’s</a:t>
            </a:r>
            <a:r>
              <a:rPr spc="-40" dirty="0"/>
              <a:t> </a:t>
            </a:r>
            <a:r>
              <a:rPr spc="-5" dirty="0"/>
              <a:t>Motivation</a:t>
            </a:r>
            <a:r>
              <a:rPr dirty="0"/>
              <a:t> –</a:t>
            </a:r>
            <a:r>
              <a:rPr spc="-5" dirty="0"/>
              <a:t> </a:t>
            </a:r>
            <a:r>
              <a:rPr dirty="0"/>
              <a:t>Hygiene</a:t>
            </a:r>
            <a:r>
              <a:rPr spc="-85" dirty="0"/>
              <a:t> </a:t>
            </a:r>
            <a:r>
              <a:rPr dirty="0"/>
              <a:t>Theory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34706" y="1480167"/>
            <a:ext cx="7225464" cy="5108084"/>
            <a:chOff x="934706" y="1480167"/>
            <a:chExt cx="7225464" cy="510808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7722" y="1480167"/>
              <a:ext cx="732310" cy="48013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4706" y="1620392"/>
              <a:ext cx="3438538" cy="14892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123" y="2139060"/>
              <a:ext cx="2365823" cy="4149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7045" y="1909952"/>
              <a:ext cx="890873" cy="43624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2781" y="1967344"/>
              <a:ext cx="3427389" cy="14752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9660" y="2472181"/>
              <a:ext cx="1657858" cy="42623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9675" y="3576827"/>
              <a:ext cx="4896612" cy="301142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08685"/>
            <a:chOff x="0" y="0"/>
            <a:chExt cx="9144000" cy="9086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11" y="0"/>
              <a:ext cx="9124187" cy="9083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43255"/>
              <a:ext cx="9144000" cy="765175"/>
            </a:xfrm>
            <a:custGeom>
              <a:avLst/>
              <a:gdLst/>
              <a:ahLst/>
              <a:cxnLst/>
              <a:rect l="l" t="t" r="r" b="b"/>
              <a:pathLst>
                <a:path w="9144000" h="765175">
                  <a:moveTo>
                    <a:pt x="9144000" y="0"/>
                  </a:moveTo>
                  <a:lnTo>
                    <a:pt x="0" y="0"/>
                  </a:lnTo>
                  <a:lnTo>
                    <a:pt x="0" y="765048"/>
                  </a:lnTo>
                  <a:lnTo>
                    <a:pt x="9144000" y="76504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04040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pc="-25" dirty="0"/>
              <a:t>Herzberg’s</a:t>
            </a:r>
            <a:r>
              <a:rPr spc="-40" dirty="0"/>
              <a:t> </a:t>
            </a:r>
            <a:r>
              <a:rPr spc="-5" dirty="0"/>
              <a:t>Motivation</a:t>
            </a:r>
            <a:r>
              <a:rPr dirty="0"/>
              <a:t> –</a:t>
            </a:r>
            <a:r>
              <a:rPr spc="-5" dirty="0"/>
              <a:t> </a:t>
            </a:r>
            <a:r>
              <a:rPr dirty="0"/>
              <a:t>Hygiene</a:t>
            </a:r>
            <a:r>
              <a:rPr spc="-85" dirty="0"/>
              <a:t> </a:t>
            </a:r>
            <a:r>
              <a:rPr dirty="0"/>
              <a:t>Theory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9811" y="882395"/>
            <a:ext cx="4805680" cy="5122545"/>
            <a:chOff x="19811" y="882395"/>
            <a:chExt cx="4805680" cy="51225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1" y="882395"/>
              <a:ext cx="4805172" cy="51221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0698" y="3169158"/>
              <a:ext cx="4322445" cy="2615565"/>
            </a:xfrm>
            <a:custGeom>
              <a:avLst/>
              <a:gdLst/>
              <a:ahLst/>
              <a:cxnLst/>
              <a:rect l="l" t="t" r="r" b="b"/>
              <a:pathLst>
                <a:path w="4322445" h="2615565">
                  <a:moveTo>
                    <a:pt x="4210431" y="0"/>
                  </a:moveTo>
                  <a:lnTo>
                    <a:pt x="111645" y="0"/>
                  </a:lnTo>
                  <a:lnTo>
                    <a:pt x="68188" y="8780"/>
                  </a:lnTo>
                  <a:lnTo>
                    <a:pt x="32700" y="32718"/>
                  </a:lnTo>
                  <a:lnTo>
                    <a:pt x="8773" y="68204"/>
                  </a:lnTo>
                  <a:lnTo>
                    <a:pt x="0" y="111632"/>
                  </a:lnTo>
                  <a:lnTo>
                    <a:pt x="0" y="2503538"/>
                  </a:lnTo>
                  <a:lnTo>
                    <a:pt x="8773" y="2546995"/>
                  </a:lnTo>
                  <a:lnTo>
                    <a:pt x="32700" y="2582483"/>
                  </a:lnTo>
                  <a:lnTo>
                    <a:pt x="68188" y="2606410"/>
                  </a:lnTo>
                  <a:lnTo>
                    <a:pt x="111645" y="2615183"/>
                  </a:lnTo>
                  <a:lnTo>
                    <a:pt x="4210431" y="2615183"/>
                  </a:lnTo>
                  <a:lnTo>
                    <a:pt x="4253859" y="2606410"/>
                  </a:lnTo>
                  <a:lnTo>
                    <a:pt x="4289345" y="2582483"/>
                  </a:lnTo>
                  <a:lnTo>
                    <a:pt x="4313283" y="2546995"/>
                  </a:lnTo>
                  <a:lnTo>
                    <a:pt x="4322064" y="2503538"/>
                  </a:lnTo>
                  <a:lnTo>
                    <a:pt x="4322064" y="111632"/>
                  </a:lnTo>
                  <a:lnTo>
                    <a:pt x="4313283" y="68204"/>
                  </a:lnTo>
                  <a:lnTo>
                    <a:pt x="4289345" y="32718"/>
                  </a:lnTo>
                  <a:lnTo>
                    <a:pt x="4253859" y="8780"/>
                  </a:lnTo>
                  <a:lnTo>
                    <a:pt x="4210431" y="0"/>
                  </a:lnTo>
                  <a:close/>
                </a:path>
              </a:pathLst>
            </a:custGeom>
            <a:solidFill>
              <a:srgbClr val="548ED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0698" y="3169158"/>
              <a:ext cx="4322445" cy="2615565"/>
            </a:xfrm>
            <a:custGeom>
              <a:avLst/>
              <a:gdLst/>
              <a:ahLst/>
              <a:cxnLst/>
              <a:rect l="l" t="t" r="r" b="b"/>
              <a:pathLst>
                <a:path w="4322445" h="2615565">
                  <a:moveTo>
                    <a:pt x="0" y="111632"/>
                  </a:moveTo>
                  <a:lnTo>
                    <a:pt x="8773" y="68204"/>
                  </a:lnTo>
                  <a:lnTo>
                    <a:pt x="32700" y="32718"/>
                  </a:lnTo>
                  <a:lnTo>
                    <a:pt x="68188" y="8780"/>
                  </a:lnTo>
                  <a:lnTo>
                    <a:pt x="111645" y="0"/>
                  </a:lnTo>
                  <a:lnTo>
                    <a:pt x="4210431" y="0"/>
                  </a:lnTo>
                  <a:lnTo>
                    <a:pt x="4253859" y="8780"/>
                  </a:lnTo>
                  <a:lnTo>
                    <a:pt x="4289345" y="32718"/>
                  </a:lnTo>
                  <a:lnTo>
                    <a:pt x="4313283" y="68204"/>
                  </a:lnTo>
                  <a:lnTo>
                    <a:pt x="4322064" y="111632"/>
                  </a:lnTo>
                  <a:lnTo>
                    <a:pt x="4322064" y="2503538"/>
                  </a:lnTo>
                  <a:lnTo>
                    <a:pt x="4313283" y="2546995"/>
                  </a:lnTo>
                  <a:lnTo>
                    <a:pt x="4289345" y="2582483"/>
                  </a:lnTo>
                  <a:lnTo>
                    <a:pt x="4253859" y="2606410"/>
                  </a:lnTo>
                  <a:lnTo>
                    <a:pt x="4210431" y="2615183"/>
                  </a:lnTo>
                  <a:lnTo>
                    <a:pt x="111645" y="2615183"/>
                  </a:lnTo>
                  <a:lnTo>
                    <a:pt x="68188" y="2606410"/>
                  </a:lnTo>
                  <a:lnTo>
                    <a:pt x="32700" y="2582483"/>
                  </a:lnTo>
                  <a:lnTo>
                    <a:pt x="8773" y="2546995"/>
                  </a:lnTo>
                  <a:lnTo>
                    <a:pt x="0" y="2503538"/>
                  </a:lnTo>
                  <a:lnTo>
                    <a:pt x="0" y="111632"/>
                  </a:lnTo>
                  <a:close/>
                </a:path>
              </a:pathLst>
            </a:custGeom>
            <a:ln w="1981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61289" y="3281248"/>
            <a:ext cx="3945254" cy="2372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5600" algn="l"/>
              </a:tabLst>
            </a:pPr>
            <a:r>
              <a:rPr sz="2200" spc="-5" dirty="0">
                <a:latin typeface="Times New Roman"/>
                <a:cs typeface="Times New Roman"/>
              </a:rPr>
              <a:t>Company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policy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and</a:t>
            </a:r>
            <a:endParaRPr sz="22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Times New Roman"/>
                <a:cs typeface="Times New Roman"/>
              </a:rPr>
              <a:t>administration</a:t>
            </a: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200" spc="-5" dirty="0">
                <a:latin typeface="Times New Roman"/>
                <a:cs typeface="Times New Roman"/>
              </a:rPr>
              <a:t>Supervision</a:t>
            </a: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200" spc="-30" dirty="0">
                <a:latin typeface="Times New Roman"/>
                <a:cs typeface="Times New Roman"/>
              </a:rPr>
              <a:t>Working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Conditions</a:t>
            </a: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200" spc="-5" dirty="0">
                <a:latin typeface="Times New Roman"/>
                <a:cs typeface="Times New Roman"/>
              </a:rPr>
              <a:t>Salary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and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status</a:t>
            </a: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200" spc="-5" dirty="0">
                <a:latin typeface="Times New Roman"/>
                <a:cs typeface="Times New Roman"/>
              </a:rPr>
              <a:t>Security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job and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personal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life</a:t>
            </a: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200" spc="-5" dirty="0">
                <a:latin typeface="Times New Roman"/>
                <a:cs typeface="Times New Roman"/>
              </a:rPr>
              <a:t>Interpersonal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relationships.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759452" y="908303"/>
            <a:ext cx="4218940" cy="5081270"/>
            <a:chOff x="4759452" y="908303"/>
            <a:chExt cx="4218940" cy="508127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9452" y="908303"/>
              <a:ext cx="4218432" cy="508101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013198" y="3294125"/>
              <a:ext cx="3747770" cy="2463165"/>
            </a:xfrm>
            <a:custGeom>
              <a:avLst/>
              <a:gdLst/>
              <a:ahLst/>
              <a:cxnLst/>
              <a:rect l="l" t="t" r="r" b="b"/>
              <a:pathLst>
                <a:path w="3747770" h="2463165">
                  <a:moveTo>
                    <a:pt x="3642359" y="0"/>
                  </a:moveTo>
                  <a:lnTo>
                    <a:pt x="105155" y="0"/>
                  </a:lnTo>
                  <a:lnTo>
                    <a:pt x="64240" y="8268"/>
                  </a:lnTo>
                  <a:lnTo>
                    <a:pt x="30813" y="30813"/>
                  </a:lnTo>
                  <a:lnTo>
                    <a:pt x="8268" y="64240"/>
                  </a:lnTo>
                  <a:lnTo>
                    <a:pt x="0" y="105156"/>
                  </a:lnTo>
                  <a:lnTo>
                    <a:pt x="0" y="2357653"/>
                  </a:lnTo>
                  <a:lnTo>
                    <a:pt x="8268" y="2398575"/>
                  </a:lnTo>
                  <a:lnTo>
                    <a:pt x="30813" y="2431992"/>
                  </a:lnTo>
                  <a:lnTo>
                    <a:pt x="64240" y="2454522"/>
                  </a:lnTo>
                  <a:lnTo>
                    <a:pt x="105155" y="2462784"/>
                  </a:lnTo>
                  <a:lnTo>
                    <a:pt x="3642359" y="2462784"/>
                  </a:lnTo>
                  <a:lnTo>
                    <a:pt x="3683275" y="2454522"/>
                  </a:lnTo>
                  <a:lnTo>
                    <a:pt x="3716702" y="2431992"/>
                  </a:lnTo>
                  <a:lnTo>
                    <a:pt x="3739247" y="2398575"/>
                  </a:lnTo>
                  <a:lnTo>
                    <a:pt x="3747516" y="2357653"/>
                  </a:lnTo>
                  <a:lnTo>
                    <a:pt x="3747516" y="105156"/>
                  </a:lnTo>
                  <a:lnTo>
                    <a:pt x="3739247" y="64240"/>
                  </a:lnTo>
                  <a:lnTo>
                    <a:pt x="3716702" y="30813"/>
                  </a:lnTo>
                  <a:lnTo>
                    <a:pt x="3683275" y="8268"/>
                  </a:lnTo>
                  <a:lnTo>
                    <a:pt x="3642359" y="0"/>
                  </a:lnTo>
                  <a:close/>
                </a:path>
              </a:pathLst>
            </a:custGeom>
            <a:solidFill>
              <a:srgbClr val="B8AF85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13198" y="3294125"/>
              <a:ext cx="3747770" cy="2463165"/>
            </a:xfrm>
            <a:custGeom>
              <a:avLst/>
              <a:gdLst/>
              <a:ahLst/>
              <a:cxnLst/>
              <a:rect l="l" t="t" r="r" b="b"/>
              <a:pathLst>
                <a:path w="3747770" h="2463165">
                  <a:moveTo>
                    <a:pt x="0" y="105156"/>
                  </a:moveTo>
                  <a:lnTo>
                    <a:pt x="8268" y="64240"/>
                  </a:lnTo>
                  <a:lnTo>
                    <a:pt x="30813" y="30813"/>
                  </a:lnTo>
                  <a:lnTo>
                    <a:pt x="64240" y="8268"/>
                  </a:lnTo>
                  <a:lnTo>
                    <a:pt x="105155" y="0"/>
                  </a:lnTo>
                  <a:lnTo>
                    <a:pt x="3642359" y="0"/>
                  </a:lnTo>
                  <a:lnTo>
                    <a:pt x="3683275" y="8268"/>
                  </a:lnTo>
                  <a:lnTo>
                    <a:pt x="3716702" y="30813"/>
                  </a:lnTo>
                  <a:lnTo>
                    <a:pt x="3739247" y="64240"/>
                  </a:lnTo>
                  <a:lnTo>
                    <a:pt x="3747516" y="105156"/>
                  </a:lnTo>
                  <a:lnTo>
                    <a:pt x="3747516" y="2357653"/>
                  </a:lnTo>
                  <a:lnTo>
                    <a:pt x="3739247" y="2398575"/>
                  </a:lnTo>
                  <a:lnTo>
                    <a:pt x="3716702" y="2431992"/>
                  </a:lnTo>
                  <a:lnTo>
                    <a:pt x="3683275" y="2454522"/>
                  </a:lnTo>
                  <a:lnTo>
                    <a:pt x="3642359" y="2462784"/>
                  </a:lnTo>
                  <a:lnTo>
                    <a:pt x="105155" y="2462784"/>
                  </a:lnTo>
                  <a:lnTo>
                    <a:pt x="64240" y="2454522"/>
                  </a:lnTo>
                  <a:lnTo>
                    <a:pt x="30813" y="2431992"/>
                  </a:lnTo>
                  <a:lnTo>
                    <a:pt x="8268" y="2398575"/>
                  </a:lnTo>
                  <a:lnTo>
                    <a:pt x="0" y="2357653"/>
                  </a:lnTo>
                  <a:lnTo>
                    <a:pt x="0" y="105156"/>
                  </a:lnTo>
                  <a:close/>
                </a:path>
              </a:pathLst>
            </a:custGeom>
            <a:ln w="1981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123179" y="3497707"/>
            <a:ext cx="3093720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5600" algn="l"/>
              </a:tabLst>
            </a:pPr>
            <a:r>
              <a:rPr sz="2200" spc="-5" dirty="0">
                <a:latin typeface="Times New Roman"/>
                <a:cs typeface="Times New Roman"/>
              </a:rPr>
              <a:t>Challenging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works</a:t>
            </a: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200" spc="-5" dirty="0">
                <a:latin typeface="Times New Roman"/>
                <a:cs typeface="Times New Roman"/>
              </a:rPr>
              <a:t>Responsibility</a:t>
            </a: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200" spc="-5" dirty="0">
                <a:latin typeface="Times New Roman"/>
                <a:cs typeface="Times New Roman"/>
              </a:rPr>
              <a:t>Recognition</a:t>
            </a: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200" spc="-5" dirty="0">
                <a:latin typeface="Times New Roman"/>
                <a:cs typeface="Times New Roman"/>
              </a:rPr>
              <a:t>Promotion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opportunities</a:t>
            </a: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200" spc="-5" dirty="0">
                <a:latin typeface="Times New Roman"/>
                <a:cs typeface="Times New Roman"/>
              </a:rPr>
              <a:t>Achievement</a:t>
            </a: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200" spc="-5" dirty="0">
                <a:latin typeface="Times New Roman"/>
                <a:cs typeface="Times New Roman"/>
              </a:rPr>
              <a:t>Job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content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1440561" y="1144904"/>
            <a:ext cx="1962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Hygiene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factors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85661" y="1179321"/>
            <a:ext cx="1365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Mot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va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ors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8280400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Comparison</a:t>
            </a:r>
            <a:r>
              <a:rPr spc="-45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dirty="0"/>
              <a:t>Theories</a:t>
            </a:r>
            <a:r>
              <a:rPr spc="-3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Maslow and</a:t>
            </a:r>
            <a:r>
              <a:rPr spc="-15" dirty="0"/>
              <a:t> </a:t>
            </a:r>
            <a:r>
              <a:rPr spc="-5" dirty="0"/>
              <a:t>Herzberg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485" y="1155197"/>
            <a:ext cx="7897314" cy="53248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79166" y="1077213"/>
            <a:ext cx="6068060" cy="5344160"/>
            <a:chOff x="2979166" y="1077213"/>
            <a:chExt cx="6068060" cy="5344160"/>
          </a:xfrm>
        </p:grpSpPr>
        <p:sp>
          <p:nvSpPr>
            <p:cNvPr id="3" name="object 3"/>
            <p:cNvSpPr/>
            <p:nvPr/>
          </p:nvSpPr>
          <p:spPr>
            <a:xfrm>
              <a:off x="2989326" y="3992118"/>
              <a:ext cx="6047740" cy="2418715"/>
            </a:xfrm>
            <a:custGeom>
              <a:avLst/>
              <a:gdLst/>
              <a:ahLst/>
              <a:cxnLst/>
              <a:rect l="l" t="t" r="r" b="b"/>
              <a:pathLst>
                <a:path w="6047740" h="2418715">
                  <a:moveTo>
                    <a:pt x="6025007" y="0"/>
                  </a:moveTo>
                  <a:lnTo>
                    <a:pt x="22225" y="0"/>
                  </a:lnTo>
                  <a:lnTo>
                    <a:pt x="13555" y="1740"/>
                  </a:lnTo>
                  <a:lnTo>
                    <a:pt x="6492" y="6492"/>
                  </a:lnTo>
                  <a:lnTo>
                    <a:pt x="1740" y="13555"/>
                  </a:lnTo>
                  <a:lnTo>
                    <a:pt x="0" y="22224"/>
                  </a:lnTo>
                  <a:lnTo>
                    <a:pt x="0" y="2396337"/>
                  </a:lnTo>
                  <a:lnTo>
                    <a:pt x="1740" y="2404995"/>
                  </a:lnTo>
                  <a:lnTo>
                    <a:pt x="6492" y="2412068"/>
                  </a:lnTo>
                  <a:lnTo>
                    <a:pt x="13555" y="2416838"/>
                  </a:lnTo>
                  <a:lnTo>
                    <a:pt x="22225" y="2418587"/>
                  </a:lnTo>
                  <a:lnTo>
                    <a:pt x="6025007" y="2418587"/>
                  </a:lnTo>
                  <a:lnTo>
                    <a:pt x="6033676" y="2416838"/>
                  </a:lnTo>
                  <a:lnTo>
                    <a:pt x="6040739" y="2412068"/>
                  </a:lnTo>
                  <a:lnTo>
                    <a:pt x="6045491" y="2404995"/>
                  </a:lnTo>
                  <a:lnTo>
                    <a:pt x="6047232" y="2396337"/>
                  </a:lnTo>
                  <a:lnTo>
                    <a:pt x="6047232" y="22224"/>
                  </a:lnTo>
                  <a:lnTo>
                    <a:pt x="6045491" y="13555"/>
                  </a:lnTo>
                  <a:lnTo>
                    <a:pt x="6040739" y="6492"/>
                  </a:lnTo>
                  <a:lnTo>
                    <a:pt x="6033676" y="1740"/>
                  </a:lnTo>
                  <a:lnTo>
                    <a:pt x="6025007" y="0"/>
                  </a:lnTo>
                  <a:close/>
                </a:path>
              </a:pathLst>
            </a:custGeom>
            <a:solidFill>
              <a:srgbClr val="FFD243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89326" y="3992118"/>
              <a:ext cx="6047740" cy="2418715"/>
            </a:xfrm>
            <a:custGeom>
              <a:avLst/>
              <a:gdLst/>
              <a:ahLst/>
              <a:cxnLst/>
              <a:rect l="l" t="t" r="r" b="b"/>
              <a:pathLst>
                <a:path w="6047740" h="2418715">
                  <a:moveTo>
                    <a:pt x="0" y="22224"/>
                  </a:moveTo>
                  <a:lnTo>
                    <a:pt x="1740" y="13555"/>
                  </a:lnTo>
                  <a:lnTo>
                    <a:pt x="6492" y="6492"/>
                  </a:lnTo>
                  <a:lnTo>
                    <a:pt x="13555" y="1740"/>
                  </a:lnTo>
                  <a:lnTo>
                    <a:pt x="22225" y="0"/>
                  </a:lnTo>
                  <a:lnTo>
                    <a:pt x="6025007" y="0"/>
                  </a:lnTo>
                  <a:lnTo>
                    <a:pt x="6033676" y="1740"/>
                  </a:lnTo>
                  <a:lnTo>
                    <a:pt x="6040739" y="6492"/>
                  </a:lnTo>
                  <a:lnTo>
                    <a:pt x="6045491" y="13555"/>
                  </a:lnTo>
                  <a:lnTo>
                    <a:pt x="6047232" y="22224"/>
                  </a:lnTo>
                  <a:lnTo>
                    <a:pt x="6047232" y="2396337"/>
                  </a:lnTo>
                  <a:lnTo>
                    <a:pt x="6045491" y="2404995"/>
                  </a:lnTo>
                  <a:lnTo>
                    <a:pt x="6040739" y="2412068"/>
                  </a:lnTo>
                  <a:lnTo>
                    <a:pt x="6033676" y="2416838"/>
                  </a:lnTo>
                  <a:lnTo>
                    <a:pt x="6025007" y="2418587"/>
                  </a:lnTo>
                  <a:lnTo>
                    <a:pt x="22225" y="2418587"/>
                  </a:lnTo>
                  <a:lnTo>
                    <a:pt x="13555" y="2416838"/>
                  </a:lnTo>
                  <a:lnTo>
                    <a:pt x="6492" y="2412068"/>
                  </a:lnTo>
                  <a:lnTo>
                    <a:pt x="1740" y="2404995"/>
                  </a:lnTo>
                  <a:lnTo>
                    <a:pt x="0" y="2396337"/>
                  </a:lnTo>
                  <a:lnTo>
                    <a:pt x="0" y="22224"/>
                  </a:lnTo>
                  <a:close/>
                </a:path>
              </a:pathLst>
            </a:custGeom>
            <a:ln w="1981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89326" y="1087373"/>
              <a:ext cx="6047740" cy="2453640"/>
            </a:xfrm>
            <a:custGeom>
              <a:avLst/>
              <a:gdLst/>
              <a:ahLst/>
              <a:cxnLst/>
              <a:rect l="l" t="t" r="r" b="b"/>
              <a:pathLst>
                <a:path w="6047740" h="2453640">
                  <a:moveTo>
                    <a:pt x="6024626" y="0"/>
                  </a:moveTo>
                  <a:lnTo>
                    <a:pt x="22606" y="0"/>
                  </a:lnTo>
                  <a:lnTo>
                    <a:pt x="13823" y="1781"/>
                  </a:lnTo>
                  <a:lnTo>
                    <a:pt x="6635" y="6635"/>
                  </a:lnTo>
                  <a:lnTo>
                    <a:pt x="1781" y="13823"/>
                  </a:lnTo>
                  <a:lnTo>
                    <a:pt x="0" y="22605"/>
                  </a:lnTo>
                  <a:lnTo>
                    <a:pt x="0" y="2431034"/>
                  </a:lnTo>
                  <a:lnTo>
                    <a:pt x="1781" y="2439816"/>
                  </a:lnTo>
                  <a:lnTo>
                    <a:pt x="6635" y="2447004"/>
                  </a:lnTo>
                  <a:lnTo>
                    <a:pt x="13823" y="2451858"/>
                  </a:lnTo>
                  <a:lnTo>
                    <a:pt x="22606" y="2453640"/>
                  </a:lnTo>
                  <a:lnTo>
                    <a:pt x="6024626" y="2453640"/>
                  </a:lnTo>
                  <a:lnTo>
                    <a:pt x="6033408" y="2451858"/>
                  </a:lnTo>
                  <a:lnTo>
                    <a:pt x="6040596" y="2447004"/>
                  </a:lnTo>
                  <a:lnTo>
                    <a:pt x="6045450" y="2439816"/>
                  </a:lnTo>
                  <a:lnTo>
                    <a:pt x="6047232" y="2431034"/>
                  </a:lnTo>
                  <a:lnTo>
                    <a:pt x="6047232" y="22605"/>
                  </a:lnTo>
                  <a:lnTo>
                    <a:pt x="6045450" y="13823"/>
                  </a:lnTo>
                  <a:lnTo>
                    <a:pt x="6040596" y="6635"/>
                  </a:lnTo>
                  <a:lnTo>
                    <a:pt x="6033408" y="1781"/>
                  </a:lnTo>
                  <a:lnTo>
                    <a:pt x="6024626" y="0"/>
                  </a:lnTo>
                  <a:close/>
                </a:path>
              </a:pathLst>
            </a:custGeom>
            <a:solidFill>
              <a:srgbClr val="A79C64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9326" y="1087373"/>
              <a:ext cx="6047740" cy="2453640"/>
            </a:xfrm>
            <a:custGeom>
              <a:avLst/>
              <a:gdLst/>
              <a:ahLst/>
              <a:cxnLst/>
              <a:rect l="l" t="t" r="r" b="b"/>
              <a:pathLst>
                <a:path w="6047740" h="2453640">
                  <a:moveTo>
                    <a:pt x="0" y="22605"/>
                  </a:moveTo>
                  <a:lnTo>
                    <a:pt x="1781" y="13823"/>
                  </a:lnTo>
                  <a:lnTo>
                    <a:pt x="6635" y="6635"/>
                  </a:lnTo>
                  <a:lnTo>
                    <a:pt x="13823" y="1781"/>
                  </a:lnTo>
                  <a:lnTo>
                    <a:pt x="22606" y="0"/>
                  </a:lnTo>
                  <a:lnTo>
                    <a:pt x="6024626" y="0"/>
                  </a:lnTo>
                  <a:lnTo>
                    <a:pt x="6033408" y="1781"/>
                  </a:lnTo>
                  <a:lnTo>
                    <a:pt x="6040596" y="6635"/>
                  </a:lnTo>
                  <a:lnTo>
                    <a:pt x="6045450" y="13823"/>
                  </a:lnTo>
                  <a:lnTo>
                    <a:pt x="6047232" y="22605"/>
                  </a:lnTo>
                  <a:lnTo>
                    <a:pt x="6047232" y="2431034"/>
                  </a:lnTo>
                  <a:lnTo>
                    <a:pt x="6045450" y="2439816"/>
                  </a:lnTo>
                  <a:lnTo>
                    <a:pt x="6040596" y="2447004"/>
                  </a:lnTo>
                  <a:lnTo>
                    <a:pt x="6033408" y="2451858"/>
                  </a:lnTo>
                  <a:lnTo>
                    <a:pt x="6024626" y="2453640"/>
                  </a:lnTo>
                  <a:lnTo>
                    <a:pt x="22606" y="2453640"/>
                  </a:lnTo>
                  <a:lnTo>
                    <a:pt x="13823" y="2451858"/>
                  </a:lnTo>
                  <a:lnTo>
                    <a:pt x="6635" y="2447004"/>
                  </a:lnTo>
                  <a:lnTo>
                    <a:pt x="1781" y="2439816"/>
                  </a:lnTo>
                  <a:lnTo>
                    <a:pt x="0" y="2431034"/>
                  </a:lnTo>
                  <a:lnTo>
                    <a:pt x="0" y="22605"/>
                  </a:lnTo>
                  <a:close/>
                </a:path>
              </a:pathLst>
            </a:custGeom>
            <a:ln w="1981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30853" y="974476"/>
            <a:ext cx="5420360" cy="5428615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415"/>
              </a:spcBef>
            </a:pPr>
            <a:r>
              <a:rPr sz="2200" b="1" spc="-5" dirty="0">
                <a:latin typeface="Times New Roman"/>
                <a:cs typeface="Times New Roman"/>
              </a:rPr>
              <a:t>According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to</a:t>
            </a:r>
            <a:r>
              <a:rPr sz="2200" b="1" spc="-4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Theory </a:t>
            </a:r>
            <a:r>
              <a:rPr sz="2200" b="1" spc="5" dirty="0">
                <a:latin typeface="Times New Roman"/>
                <a:cs typeface="Times New Roman"/>
              </a:rPr>
              <a:t>X,</a:t>
            </a:r>
            <a:endParaRPr sz="22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5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People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b="1" spc="-15" dirty="0">
                <a:latin typeface="Times New Roman"/>
                <a:cs typeface="Times New Roman"/>
              </a:rPr>
              <a:t>are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spc="-30" dirty="0">
                <a:latin typeface="Times New Roman"/>
                <a:cs typeface="Times New Roman"/>
              </a:rPr>
              <a:t>lazy,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dislike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work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and 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responsibilities.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They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b="1" spc="-20" dirty="0">
                <a:latin typeface="Times New Roman"/>
                <a:cs typeface="Times New Roman"/>
              </a:rPr>
              <a:t>are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not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ambitious 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and</a:t>
            </a:r>
            <a:r>
              <a:rPr sz="2200" b="1" spc="51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have</a:t>
            </a:r>
            <a:r>
              <a:rPr sz="2200" b="1" spc="51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to</a:t>
            </a:r>
            <a:r>
              <a:rPr sz="2200" b="1" spc="51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be</a:t>
            </a:r>
            <a:r>
              <a:rPr sz="2200" b="1" spc="52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threatened</a:t>
            </a:r>
            <a:r>
              <a:rPr sz="2200" b="1" spc="52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with </a:t>
            </a:r>
            <a:r>
              <a:rPr sz="2200" b="1" spc="-54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punishment</a:t>
            </a:r>
            <a:r>
              <a:rPr sz="2200" b="1" spc="2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to</a:t>
            </a:r>
            <a:r>
              <a:rPr sz="2200" b="1" spc="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extract</a:t>
            </a:r>
            <a:r>
              <a:rPr sz="2200" b="1" spc="1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work.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sz="2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500"/>
              </a:spcBef>
            </a:pPr>
            <a:r>
              <a:rPr sz="2200" b="1" spc="-5" dirty="0">
                <a:latin typeface="Times New Roman"/>
                <a:cs typeface="Times New Roman"/>
              </a:rPr>
              <a:t>According to</a:t>
            </a:r>
            <a:r>
              <a:rPr sz="2200" b="1" spc="-4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Theory</a:t>
            </a:r>
            <a:r>
              <a:rPr sz="2200" b="1" spc="-95" dirty="0">
                <a:latin typeface="Times New Roman"/>
                <a:cs typeface="Times New Roman"/>
              </a:rPr>
              <a:t> </a:t>
            </a:r>
            <a:r>
              <a:rPr sz="2200" b="1" spc="-215" dirty="0">
                <a:latin typeface="Times New Roman"/>
                <a:cs typeface="Times New Roman"/>
              </a:rPr>
              <a:t>Y,</a:t>
            </a:r>
            <a:endParaRPr sz="22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50000"/>
              </a:lnSpc>
              <a:spcBef>
                <a:spcPts val="5"/>
              </a:spcBef>
              <a:buFont typeface="Wingdings"/>
              <a:buChar char=""/>
              <a:tabLst>
                <a:tab pos="355600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People</a:t>
            </a:r>
            <a:r>
              <a:rPr sz="2200" b="1" spc="405" dirty="0">
                <a:latin typeface="Times New Roman"/>
                <a:cs typeface="Times New Roman"/>
              </a:rPr>
              <a:t> </a:t>
            </a:r>
            <a:r>
              <a:rPr sz="2200" b="1" spc="-15" dirty="0">
                <a:latin typeface="Times New Roman"/>
                <a:cs typeface="Times New Roman"/>
              </a:rPr>
              <a:t>are</a:t>
            </a:r>
            <a:r>
              <a:rPr sz="2200" b="1" spc="409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active,</a:t>
            </a:r>
            <a:r>
              <a:rPr sz="2200" b="1" spc="409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like</a:t>
            </a:r>
            <a:r>
              <a:rPr sz="2200" b="1" spc="42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to</a:t>
            </a:r>
            <a:r>
              <a:rPr sz="2200" b="1" spc="409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work</a:t>
            </a:r>
            <a:r>
              <a:rPr sz="2200" b="1" spc="41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and</a:t>
            </a:r>
            <a:r>
              <a:rPr sz="2200" b="1" spc="409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take </a:t>
            </a:r>
            <a:r>
              <a:rPr sz="2200" b="1" spc="-54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up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responsibilities.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They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b="1" spc="-15" dirty="0">
                <a:latin typeface="Times New Roman"/>
                <a:cs typeface="Times New Roman"/>
              </a:rPr>
              <a:t>are</a:t>
            </a:r>
            <a:r>
              <a:rPr sz="2200" b="1" spc="52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ambitious </a:t>
            </a:r>
            <a:r>
              <a:rPr sz="2200" b="1" spc="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and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work</a:t>
            </a:r>
            <a:r>
              <a:rPr sz="2200" b="1" dirty="0">
                <a:latin typeface="Times New Roman"/>
                <a:cs typeface="Times New Roman"/>
              </a:rPr>
              <a:t> voluntarily</a:t>
            </a:r>
            <a:r>
              <a:rPr sz="2200" b="1" spc="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if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properly </a:t>
            </a:r>
            <a:r>
              <a:rPr sz="2200" b="1" spc="-53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motivated.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908685"/>
            <a:chOff x="0" y="0"/>
            <a:chExt cx="9144000" cy="90868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11" y="0"/>
              <a:ext cx="9124187" cy="9083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143255"/>
              <a:ext cx="9144000" cy="765175"/>
            </a:xfrm>
            <a:custGeom>
              <a:avLst/>
              <a:gdLst/>
              <a:ahLst/>
              <a:cxnLst/>
              <a:rect l="l" t="t" r="r" b="b"/>
              <a:pathLst>
                <a:path w="9144000" h="765175">
                  <a:moveTo>
                    <a:pt x="9144000" y="0"/>
                  </a:moveTo>
                  <a:lnTo>
                    <a:pt x="0" y="0"/>
                  </a:lnTo>
                  <a:lnTo>
                    <a:pt x="0" y="765048"/>
                  </a:lnTo>
                  <a:lnTo>
                    <a:pt x="9144000" y="76504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04040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4276" y="260604"/>
              <a:ext cx="7992109" cy="585470"/>
            </a:xfrm>
            <a:custGeom>
              <a:avLst/>
              <a:gdLst/>
              <a:ahLst/>
              <a:cxnLst/>
              <a:rect l="l" t="t" r="r" b="b"/>
              <a:pathLst>
                <a:path w="7992109" h="585469">
                  <a:moveTo>
                    <a:pt x="799185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991856" y="585216"/>
                  </a:lnTo>
                  <a:lnTo>
                    <a:pt x="7991856" y="0"/>
                  </a:lnTo>
                  <a:close/>
                </a:path>
              </a:pathLst>
            </a:custGeom>
            <a:solidFill>
              <a:srgbClr val="FFFFFF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07340">
              <a:lnSpc>
                <a:spcPct val="100000"/>
              </a:lnSpc>
              <a:spcBef>
                <a:spcPts val="254"/>
              </a:spcBef>
            </a:pPr>
            <a:r>
              <a:rPr spc="-10" dirty="0"/>
              <a:t>McGregor’s</a:t>
            </a:r>
            <a:r>
              <a:rPr spc="-100" dirty="0"/>
              <a:t> </a:t>
            </a:r>
            <a:r>
              <a:rPr dirty="0"/>
              <a:t>Theory</a:t>
            </a:r>
            <a:r>
              <a:rPr spc="-25" dirty="0"/>
              <a:t> </a:t>
            </a:r>
            <a:r>
              <a:rPr dirty="0"/>
              <a:t>X</a:t>
            </a:r>
            <a:r>
              <a:rPr spc="-5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dirty="0"/>
              <a:t>Theory</a:t>
            </a:r>
            <a:r>
              <a:rPr spc="-145" dirty="0"/>
              <a:t> </a:t>
            </a:r>
            <a:r>
              <a:rPr dirty="0"/>
              <a:t>Y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0" y="806195"/>
            <a:ext cx="3288792" cy="5971031"/>
            <a:chOff x="0" y="806195"/>
            <a:chExt cx="3288792" cy="5971031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06195"/>
              <a:ext cx="3288792" cy="302818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5051" y="908303"/>
              <a:ext cx="3096895" cy="2769235"/>
            </a:xfrm>
            <a:custGeom>
              <a:avLst/>
              <a:gdLst/>
              <a:ahLst/>
              <a:cxnLst/>
              <a:rect l="l" t="t" r="r" b="b"/>
              <a:pathLst>
                <a:path w="3096895" h="2769235">
                  <a:moveTo>
                    <a:pt x="2997200" y="0"/>
                  </a:moveTo>
                  <a:lnTo>
                    <a:pt x="2897378" y="0"/>
                  </a:lnTo>
                  <a:lnTo>
                    <a:pt x="2899537" y="2412"/>
                  </a:lnTo>
                  <a:lnTo>
                    <a:pt x="2899664" y="7747"/>
                  </a:lnTo>
                  <a:lnTo>
                    <a:pt x="2891661" y="34875"/>
                  </a:lnTo>
                  <a:lnTo>
                    <a:pt x="2869834" y="57038"/>
                  </a:lnTo>
                  <a:lnTo>
                    <a:pt x="2837459" y="71987"/>
                  </a:lnTo>
                  <a:lnTo>
                    <a:pt x="2797810" y="77470"/>
                  </a:lnTo>
                  <a:lnTo>
                    <a:pt x="2758160" y="71987"/>
                  </a:lnTo>
                  <a:lnTo>
                    <a:pt x="2725785" y="57038"/>
                  </a:lnTo>
                  <a:lnTo>
                    <a:pt x="2703958" y="34875"/>
                  </a:lnTo>
                  <a:lnTo>
                    <a:pt x="2695956" y="7747"/>
                  </a:lnTo>
                  <a:lnTo>
                    <a:pt x="2698242" y="0"/>
                  </a:lnTo>
                  <a:lnTo>
                    <a:pt x="2617597" y="0"/>
                  </a:lnTo>
                  <a:lnTo>
                    <a:pt x="2619756" y="2412"/>
                  </a:lnTo>
                  <a:lnTo>
                    <a:pt x="2619883" y="7747"/>
                  </a:lnTo>
                  <a:lnTo>
                    <a:pt x="2611880" y="34875"/>
                  </a:lnTo>
                  <a:lnTo>
                    <a:pt x="2590053" y="57038"/>
                  </a:lnTo>
                  <a:lnTo>
                    <a:pt x="2557678" y="71987"/>
                  </a:lnTo>
                  <a:lnTo>
                    <a:pt x="2518029" y="77470"/>
                  </a:lnTo>
                  <a:lnTo>
                    <a:pt x="2478379" y="71987"/>
                  </a:lnTo>
                  <a:lnTo>
                    <a:pt x="2446004" y="57038"/>
                  </a:lnTo>
                  <a:lnTo>
                    <a:pt x="2424177" y="34875"/>
                  </a:lnTo>
                  <a:lnTo>
                    <a:pt x="2416175" y="7747"/>
                  </a:lnTo>
                  <a:lnTo>
                    <a:pt x="2418461" y="0"/>
                  </a:lnTo>
                  <a:lnTo>
                    <a:pt x="2337816" y="0"/>
                  </a:lnTo>
                  <a:lnTo>
                    <a:pt x="2339975" y="2412"/>
                  </a:lnTo>
                  <a:lnTo>
                    <a:pt x="2340102" y="7747"/>
                  </a:lnTo>
                  <a:lnTo>
                    <a:pt x="2332099" y="34875"/>
                  </a:lnTo>
                  <a:lnTo>
                    <a:pt x="2310272" y="57038"/>
                  </a:lnTo>
                  <a:lnTo>
                    <a:pt x="2277897" y="71987"/>
                  </a:lnTo>
                  <a:lnTo>
                    <a:pt x="2238248" y="77470"/>
                  </a:lnTo>
                  <a:lnTo>
                    <a:pt x="2198598" y="71987"/>
                  </a:lnTo>
                  <a:lnTo>
                    <a:pt x="2166223" y="57038"/>
                  </a:lnTo>
                  <a:lnTo>
                    <a:pt x="2144396" y="34875"/>
                  </a:lnTo>
                  <a:lnTo>
                    <a:pt x="2136394" y="7747"/>
                  </a:lnTo>
                  <a:lnTo>
                    <a:pt x="2138680" y="0"/>
                  </a:lnTo>
                  <a:lnTo>
                    <a:pt x="2058035" y="0"/>
                  </a:lnTo>
                  <a:lnTo>
                    <a:pt x="2060194" y="2412"/>
                  </a:lnTo>
                  <a:lnTo>
                    <a:pt x="2060321" y="7747"/>
                  </a:lnTo>
                  <a:lnTo>
                    <a:pt x="2052318" y="34875"/>
                  </a:lnTo>
                  <a:lnTo>
                    <a:pt x="2030491" y="57038"/>
                  </a:lnTo>
                  <a:lnTo>
                    <a:pt x="1998116" y="71987"/>
                  </a:lnTo>
                  <a:lnTo>
                    <a:pt x="1958467" y="77470"/>
                  </a:lnTo>
                  <a:lnTo>
                    <a:pt x="1918817" y="71987"/>
                  </a:lnTo>
                  <a:lnTo>
                    <a:pt x="1886442" y="57038"/>
                  </a:lnTo>
                  <a:lnTo>
                    <a:pt x="1864615" y="34875"/>
                  </a:lnTo>
                  <a:lnTo>
                    <a:pt x="1856613" y="7747"/>
                  </a:lnTo>
                  <a:lnTo>
                    <a:pt x="1858899" y="0"/>
                  </a:lnTo>
                  <a:lnTo>
                    <a:pt x="1778254" y="0"/>
                  </a:lnTo>
                  <a:lnTo>
                    <a:pt x="1780413" y="2412"/>
                  </a:lnTo>
                  <a:lnTo>
                    <a:pt x="1780667" y="7747"/>
                  </a:lnTo>
                  <a:lnTo>
                    <a:pt x="1772644" y="34875"/>
                  </a:lnTo>
                  <a:lnTo>
                    <a:pt x="1750774" y="57038"/>
                  </a:lnTo>
                  <a:lnTo>
                    <a:pt x="1718355" y="71987"/>
                  </a:lnTo>
                  <a:lnTo>
                    <a:pt x="1678686" y="77470"/>
                  </a:lnTo>
                  <a:lnTo>
                    <a:pt x="1639036" y="71987"/>
                  </a:lnTo>
                  <a:lnTo>
                    <a:pt x="1606661" y="57038"/>
                  </a:lnTo>
                  <a:lnTo>
                    <a:pt x="1584834" y="34875"/>
                  </a:lnTo>
                  <a:lnTo>
                    <a:pt x="1576832" y="7747"/>
                  </a:lnTo>
                  <a:lnTo>
                    <a:pt x="1579117" y="0"/>
                  </a:lnTo>
                  <a:lnTo>
                    <a:pt x="1498473" y="0"/>
                  </a:lnTo>
                  <a:lnTo>
                    <a:pt x="1500632" y="2412"/>
                  </a:lnTo>
                  <a:lnTo>
                    <a:pt x="1500886" y="7747"/>
                  </a:lnTo>
                  <a:lnTo>
                    <a:pt x="1492863" y="34875"/>
                  </a:lnTo>
                  <a:lnTo>
                    <a:pt x="1470993" y="57038"/>
                  </a:lnTo>
                  <a:lnTo>
                    <a:pt x="1438574" y="71987"/>
                  </a:lnTo>
                  <a:lnTo>
                    <a:pt x="1398905" y="77470"/>
                  </a:lnTo>
                  <a:lnTo>
                    <a:pt x="1359255" y="71987"/>
                  </a:lnTo>
                  <a:lnTo>
                    <a:pt x="1326880" y="57038"/>
                  </a:lnTo>
                  <a:lnTo>
                    <a:pt x="1305053" y="34875"/>
                  </a:lnTo>
                  <a:lnTo>
                    <a:pt x="1297051" y="7747"/>
                  </a:lnTo>
                  <a:lnTo>
                    <a:pt x="1299336" y="0"/>
                  </a:lnTo>
                  <a:lnTo>
                    <a:pt x="1218755" y="0"/>
                  </a:lnTo>
                  <a:lnTo>
                    <a:pt x="1220825" y="2412"/>
                  </a:lnTo>
                  <a:lnTo>
                    <a:pt x="1221041" y="7747"/>
                  </a:lnTo>
                  <a:lnTo>
                    <a:pt x="1213034" y="34875"/>
                  </a:lnTo>
                  <a:lnTo>
                    <a:pt x="1191196" y="57038"/>
                  </a:lnTo>
                  <a:lnTo>
                    <a:pt x="1158805" y="71987"/>
                  </a:lnTo>
                  <a:lnTo>
                    <a:pt x="1119136" y="77470"/>
                  </a:lnTo>
                  <a:lnTo>
                    <a:pt x="1079466" y="71987"/>
                  </a:lnTo>
                  <a:lnTo>
                    <a:pt x="1047070" y="57038"/>
                  </a:lnTo>
                  <a:lnTo>
                    <a:pt x="1025228" y="34875"/>
                  </a:lnTo>
                  <a:lnTo>
                    <a:pt x="1017219" y="7747"/>
                  </a:lnTo>
                  <a:lnTo>
                    <a:pt x="1019517" y="0"/>
                  </a:lnTo>
                  <a:lnTo>
                    <a:pt x="938974" y="0"/>
                  </a:lnTo>
                  <a:lnTo>
                    <a:pt x="941044" y="2412"/>
                  </a:lnTo>
                  <a:lnTo>
                    <a:pt x="941273" y="7747"/>
                  </a:lnTo>
                  <a:lnTo>
                    <a:pt x="933263" y="34875"/>
                  </a:lnTo>
                  <a:lnTo>
                    <a:pt x="911421" y="57038"/>
                  </a:lnTo>
                  <a:lnTo>
                    <a:pt x="879026" y="71987"/>
                  </a:lnTo>
                  <a:lnTo>
                    <a:pt x="839355" y="77470"/>
                  </a:lnTo>
                  <a:lnTo>
                    <a:pt x="799687" y="71987"/>
                  </a:lnTo>
                  <a:lnTo>
                    <a:pt x="767295" y="57038"/>
                  </a:lnTo>
                  <a:lnTo>
                    <a:pt x="745458" y="34875"/>
                  </a:lnTo>
                  <a:lnTo>
                    <a:pt x="737450" y="7747"/>
                  </a:lnTo>
                  <a:lnTo>
                    <a:pt x="739736" y="0"/>
                  </a:lnTo>
                  <a:lnTo>
                    <a:pt x="659193" y="0"/>
                  </a:lnTo>
                  <a:lnTo>
                    <a:pt x="661276" y="2412"/>
                  </a:lnTo>
                  <a:lnTo>
                    <a:pt x="661492" y="7747"/>
                  </a:lnTo>
                  <a:lnTo>
                    <a:pt x="653482" y="34875"/>
                  </a:lnTo>
                  <a:lnTo>
                    <a:pt x="631640" y="57038"/>
                  </a:lnTo>
                  <a:lnTo>
                    <a:pt x="599245" y="71987"/>
                  </a:lnTo>
                  <a:lnTo>
                    <a:pt x="559574" y="77470"/>
                  </a:lnTo>
                  <a:lnTo>
                    <a:pt x="519906" y="71987"/>
                  </a:lnTo>
                  <a:lnTo>
                    <a:pt x="487514" y="57038"/>
                  </a:lnTo>
                  <a:lnTo>
                    <a:pt x="465677" y="34875"/>
                  </a:lnTo>
                  <a:lnTo>
                    <a:pt x="457669" y="7747"/>
                  </a:lnTo>
                  <a:lnTo>
                    <a:pt x="459955" y="0"/>
                  </a:lnTo>
                  <a:lnTo>
                    <a:pt x="379425" y="0"/>
                  </a:lnTo>
                  <a:lnTo>
                    <a:pt x="381495" y="2412"/>
                  </a:lnTo>
                  <a:lnTo>
                    <a:pt x="381711" y="7747"/>
                  </a:lnTo>
                  <a:lnTo>
                    <a:pt x="373703" y="34875"/>
                  </a:lnTo>
                  <a:lnTo>
                    <a:pt x="351866" y="57038"/>
                  </a:lnTo>
                  <a:lnTo>
                    <a:pt x="319474" y="71987"/>
                  </a:lnTo>
                  <a:lnTo>
                    <a:pt x="279806" y="77470"/>
                  </a:lnTo>
                  <a:lnTo>
                    <a:pt x="240135" y="71987"/>
                  </a:lnTo>
                  <a:lnTo>
                    <a:pt x="207740" y="57038"/>
                  </a:lnTo>
                  <a:lnTo>
                    <a:pt x="185898" y="34875"/>
                  </a:lnTo>
                  <a:lnTo>
                    <a:pt x="177888" y="7747"/>
                  </a:lnTo>
                  <a:lnTo>
                    <a:pt x="180187" y="0"/>
                  </a:lnTo>
                  <a:lnTo>
                    <a:pt x="113563" y="0"/>
                  </a:lnTo>
                  <a:lnTo>
                    <a:pt x="115633" y="2412"/>
                  </a:lnTo>
                  <a:lnTo>
                    <a:pt x="115849" y="7747"/>
                  </a:lnTo>
                  <a:lnTo>
                    <a:pt x="107840" y="34875"/>
                  </a:lnTo>
                  <a:lnTo>
                    <a:pt x="86000" y="57038"/>
                  </a:lnTo>
                  <a:lnTo>
                    <a:pt x="53607" y="71987"/>
                  </a:lnTo>
                  <a:lnTo>
                    <a:pt x="13938" y="77470"/>
                  </a:lnTo>
                  <a:lnTo>
                    <a:pt x="0" y="75437"/>
                  </a:lnTo>
                  <a:lnTo>
                    <a:pt x="0" y="136906"/>
                  </a:lnTo>
                  <a:lnTo>
                    <a:pt x="53607" y="140483"/>
                  </a:lnTo>
                  <a:lnTo>
                    <a:pt x="107840" y="177595"/>
                  </a:lnTo>
                  <a:lnTo>
                    <a:pt x="115849" y="204724"/>
                  </a:lnTo>
                  <a:lnTo>
                    <a:pt x="107840" y="231778"/>
                  </a:lnTo>
                  <a:lnTo>
                    <a:pt x="86000" y="253904"/>
                  </a:lnTo>
                  <a:lnTo>
                    <a:pt x="53607" y="268839"/>
                  </a:lnTo>
                  <a:lnTo>
                    <a:pt x="13938" y="274320"/>
                  </a:lnTo>
                  <a:lnTo>
                    <a:pt x="0" y="272415"/>
                  </a:lnTo>
                  <a:lnTo>
                    <a:pt x="0" y="333883"/>
                  </a:lnTo>
                  <a:lnTo>
                    <a:pt x="53607" y="337440"/>
                  </a:lnTo>
                  <a:lnTo>
                    <a:pt x="107840" y="374465"/>
                  </a:lnTo>
                  <a:lnTo>
                    <a:pt x="115849" y="401574"/>
                  </a:lnTo>
                  <a:lnTo>
                    <a:pt x="107840" y="428682"/>
                  </a:lnTo>
                  <a:lnTo>
                    <a:pt x="86000" y="450802"/>
                  </a:lnTo>
                  <a:lnTo>
                    <a:pt x="53607" y="465707"/>
                  </a:lnTo>
                  <a:lnTo>
                    <a:pt x="13938" y="471170"/>
                  </a:lnTo>
                  <a:lnTo>
                    <a:pt x="0" y="469265"/>
                  </a:lnTo>
                  <a:lnTo>
                    <a:pt x="0" y="530733"/>
                  </a:lnTo>
                  <a:lnTo>
                    <a:pt x="53607" y="534308"/>
                  </a:lnTo>
                  <a:lnTo>
                    <a:pt x="107840" y="571369"/>
                  </a:lnTo>
                  <a:lnTo>
                    <a:pt x="115849" y="598424"/>
                  </a:lnTo>
                  <a:lnTo>
                    <a:pt x="107840" y="625552"/>
                  </a:lnTo>
                  <a:lnTo>
                    <a:pt x="86000" y="647715"/>
                  </a:lnTo>
                  <a:lnTo>
                    <a:pt x="53607" y="662664"/>
                  </a:lnTo>
                  <a:lnTo>
                    <a:pt x="13938" y="668147"/>
                  </a:lnTo>
                  <a:lnTo>
                    <a:pt x="0" y="666242"/>
                  </a:lnTo>
                  <a:lnTo>
                    <a:pt x="0" y="727710"/>
                  </a:lnTo>
                  <a:lnTo>
                    <a:pt x="53607" y="731160"/>
                  </a:lnTo>
                  <a:lnTo>
                    <a:pt x="107840" y="768272"/>
                  </a:lnTo>
                  <a:lnTo>
                    <a:pt x="115849" y="795401"/>
                  </a:lnTo>
                  <a:lnTo>
                    <a:pt x="107840" y="822509"/>
                  </a:lnTo>
                  <a:lnTo>
                    <a:pt x="86000" y="844629"/>
                  </a:lnTo>
                  <a:lnTo>
                    <a:pt x="53607" y="859534"/>
                  </a:lnTo>
                  <a:lnTo>
                    <a:pt x="13938" y="864997"/>
                  </a:lnTo>
                  <a:lnTo>
                    <a:pt x="0" y="863092"/>
                  </a:lnTo>
                  <a:lnTo>
                    <a:pt x="0" y="924560"/>
                  </a:lnTo>
                  <a:lnTo>
                    <a:pt x="53607" y="928117"/>
                  </a:lnTo>
                  <a:lnTo>
                    <a:pt x="107840" y="965142"/>
                  </a:lnTo>
                  <a:lnTo>
                    <a:pt x="115849" y="992251"/>
                  </a:lnTo>
                  <a:lnTo>
                    <a:pt x="107840" y="1019379"/>
                  </a:lnTo>
                  <a:lnTo>
                    <a:pt x="86000" y="1041542"/>
                  </a:lnTo>
                  <a:lnTo>
                    <a:pt x="53607" y="1056491"/>
                  </a:lnTo>
                  <a:lnTo>
                    <a:pt x="13938" y="1061974"/>
                  </a:lnTo>
                  <a:lnTo>
                    <a:pt x="0" y="1060069"/>
                  </a:lnTo>
                  <a:lnTo>
                    <a:pt x="0" y="1121410"/>
                  </a:lnTo>
                  <a:lnTo>
                    <a:pt x="53607" y="1124987"/>
                  </a:lnTo>
                  <a:lnTo>
                    <a:pt x="107840" y="1162099"/>
                  </a:lnTo>
                  <a:lnTo>
                    <a:pt x="115849" y="1189228"/>
                  </a:lnTo>
                  <a:lnTo>
                    <a:pt x="107840" y="1216336"/>
                  </a:lnTo>
                  <a:lnTo>
                    <a:pt x="86000" y="1238456"/>
                  </a:lnTo>
                  <a:lnTo>
                    <a:pt x="53607" y="1253361"/>
                  </a:lnTo>
                  <a:lnTo>
                    <a:pt x="13938" y="1258824"/>
                  </a:lnTo>
                  <a:lnTo>
                    <a:pt x="0" y="1256919"/>
                  </a:lnTo>
                  <a:lnTo>
                    <a:pt x="0" y="1318387"/>
                  </a:lnTo>
                  <a:lnTo>
                    <a:pt x="53607" y="1321944"/>
                  </a:lnTo>
                  <a:lnTo>
                    <a:pt x="107840" y="1358969"/>
                  </a:lnTo>
                  <a:lnTo>
                    <a:pt x="115849" y="1386078"/>
                  </a:lnTo>
                  <a:lnTo>
                    <a:pt x="107840" y="1413206"/>
                  </a:lnTo>
                  <a:lnTo>
                    <a:pt x="86000" y="1435369"/>
                  </a:lnTo>
                  <a:lnTo>
                    <a:pt x="53607" y="1450318"/>
                  </a:lnTo>
                  <a:lnTo>
                    <a:pt x="13938" y="1455801"/>
                  </a:lnTo>
                  <a:lnTo>
                    <a:pt x="0" y="1453769"/>
                  </a:lnTo>
                  <a:lnTo>
                    <a:pt x="0" y="1515237"/>
                  </a:lnTo>
                  <a:lnTo>
                    <a:pt x="53607" y="1518814"/>
                  </a:lnTo>
                  <a:lnTo>
                    <a:pt x="107840" y="1555926"/>
                  </a:lnTo>
                  <a:lnTo>
                    <a:pt x="115849" y="1583055"/>
                  </a:lnTo>
                  <a:lnTo>
                    <a:pt x="107840" y="1610109"/>
                  </a:lnTo>
                  <a:lnTo>
                    <a:pt x="86000" y="1632235"/>
                  </a:lnTo>
                  <a:lnTo>
                    <a:pt x="53607" y="1647170"/>
                  </a:lnTo>
                  <a:lnTo>
                    <a:pt x="13938" y="1652651"/>
                  </a:lnTo>
                  <a:lnTo>
                    <a:pt x="0" y="1650746"/>
                  </a:lnTo>
                  <a:lnTo>
                    <a:pt x="0" y="1712214"/>
                  </a:lnTo>
                  <a:lnTo>
                    <a:pt x="53607" y="1715771"/>
                  </a:lnTo>
                  <a:lnTo>
                    <a:pt x="107840" y="1752796"/>
                  </a:lnTo>
                  <a:lnTo>
                    <a:pt x="115849" y="1779905"/>
                  </a:lnTo>
                  <a:lnTo>
                    <a:pt x="107840" y="1807013"/>
                  </a:lnTo>
                  <a:lnTo>
                    <a:pt x="86000" y="1829133"/>
                  </a:lnTo>
                  <a:lnTo>
                    <a:pt x="53607" y="1844038"/>
                  </a:lnTo>
                  <a:lnTo>
                    <a:pt x="13938" y="1849501"/>
                  </a:lnTo>
                  <a:lnTo>
                    <a:pt x="0" y="1847596"/>
                  </a:lnTo>
                  <a:lnTo>
                    <a:pt x="0" y="1909064"/>
                  </a:lnTo>
                  <a:lnTo>
                    <a:pt x="53607" y="1912639"/>
                  </a:lnTo>
                  <a:lnTo>
                    <a:pt x="107840" y="1949700"/>
                  </a:lnTo>
                  <a:lnTo>
                    <a:pt x="115849" y="1976755"/>
                  </a:lnTo>
                  <a:lnTo>
                    <a:pt x="107840" y="2003883"/>
                  </a:lnTo>
                  <a:lnTo>
                    <a:pt x="86000" y="2026046"/>
                  </a:lnTo>
                  <a:lnTo>
                    <a:pt x="53607" y="2040995"/>
                  </a:lnTo>
                  <a:lnTo>
                    <a:pt x="13938" y="2046478"/>
                  </a:lnTo>
                  <a:lnTo>
                    <a:pt x="0" y="2044573"/>
                  </a:lnTo>
                  <a:lnTo>
                    <a:pt x="0" y="2106041"/>
                  </a:lnTo>
                  <a:lnTo>
                    <a:pt x="53607" y="2109598"/>
                  </a:lnTo>
                  <a:lnTo>
                    <a:pt x="107840" y="2146623"/>
                  </a:lnTo>
                  <a:lnTo>
                    <a:pt x="115849" y="2173732"/>
                  </a:lnTo>
                  <a:lnTo>
                    <a:pt x="107840" y="2200840"/>
                  </a:lnTo>
                  <a:lnTo>
                    <a:pt x="86000" y="2222960"/>
                  </a:lnTo>
                  <a:lnTo>
                    <a:pt x="53607" y="2237865"/>
                  </a:lnTo>
                  <a:lnTo>
                    <a:pt x="13938" y="2243328"/>
                  </a:lnTo>
                  <a:lnTo>
                    <a:pt x="0" y="2241423"/>
                  </a:lnTo>
                  <a:lnTo>
                    <a:pt x="0" y="2302891"/>
                  </a:lnTo>
                  <a:lnTo>
                    <a:pt x="53607" y="2306448"/>
                  </a:lnTo>
                  <a:lnTo>
                    <a:pt x="107840" y="2343473"/>
                  </a:lnTo>
                  <a:lnTo>
                    <a:pt x="115849" y="2370582"/>
                  </a:lnTo>
                  <a:lnTo>
                    <a:pt x="107840" y="2397710"/>
                  </a:lnTo>
                  <a:lnTo>
                    <a:pt x="86000" y="2419873"/>
                  </a:lnTo>
                  <a:lnTo>
                    <a:pt x="53607" y="2434822"/>
                  </a:lnTo>
                  <a:lnTo>
                    <a:pt x="13938" y="2440305"/>
                  </a:lnTo>
                  <a:lnTo>
                    <a:pt x="0" y="2438400"/>
                  </a:lnTo>
                  <a:lnTo>
                    <a:pt x="0" y="2499868"/>
                  </a:lnTo>
                  <a:lnTo>
                    <a:pt x="53607" y="2503318"/>
                  </a:lnTo>
                  <a:lnTo>
                    <a:pt x="107840" y="2540430"/>
                  </a:lnTo>
                  <a:lnTo>
                    <a:pt x="115849" y="2567559"/>
                  </a:lnTo>
                  <a:lnTo>
                    <a:pt x="107840" y="2594667"/>
                  </a:lnTo>
                  <a:lnTo>
                    <a:pt x="86000" y="2616787"/>
                  </a:lnTo>
                  <a:lnTo>
                    <a:pt x="53607" y="2631692"/>
                  </a:lnTo>
                  <a:lnTo>
                    <a:pt x="13938" y="2637155"/>
                  </a:lnTo>
                  <a:lnTo>
                    <a:pt x="0" y="2635250"/>
                  </a:lnTo>
                  <a:lnTo>
                    <a:pt x="0" y="2696718"/>
                  </a:lnTo>
                  <a:lnTo>
                    <a:pt x="53607" y="2700275"/>
                  </a:lnTo>
                  <a:lnTo>
                    <a:pt x="107840" y="2737300"/>
                  </a:lnTo>
                  <a:lnTo>
                    <a:pt x="115849" y="2764409"/>
                  </a:lnTo>
                  <a:lnTo>
                    <a:pt x="114477" y="2769108"/>
                  </a:lnTo>
                  <a:lnTo>
                    <a:pt x="179273" y="2769108"/>
                  </a:lnTo>
                  <a:lnTo>
                    <a:pt x="177965" y="2767584"/>
                  </a:lnTo>
                  <a:lnTo>
                    <a:pt x="177888" y="2764409"/>
                  </a:lnTo>
                  <a:lnTo>
                    <a:pt x="185898" y="2737300"/>
                  </a:lnTo>
                  <a:lnTo>
                    <a:pt x="207740" y="2715180"/>
                  </a:lnTo>
                  <a:lnTo>
                    <a:pt x="240135" y="2700275"/>
                  </a:lnTo>
                  <a:lnTo>
                    <a:pt x="279806" y="2694813"/>
                  </a:lnTo>
                  <a:lnTo>
                    <a:pt x="319474" y="2700275"/>
                  </a:lnTo>
                  <a:lnTo>
                    <a:pt x="351866" y="2715180"/>
                  </a:lnTo>
                  <a:lnTo>
                    <a:pt x="373703" y="2737300"/>
                  </a:lnTo>
                  <a:lnTo>
                    <a:pt x="381711" y="2764409"/>
                  </a:lnTo>
                  <a:lnTo>
                    <a:pt x="380339" y="2769108"/>
                  </a:lnTo>
                  <a:lnTo>
                    <a:pt x="459041" y="2769108"/>
                  </a:lnTo>
                  <a:lnTo>
                    <a:pt x="457746" y="2767584"/>
                  </a:lnTo>
                  <a:lnTo>
                    <a:pt x="457669" y="2764409"/>
                  </a:lnTo>
                  <a:lnTo>
                    <a:pt x="465677" y="2737300"/>
                  </a:lnTo>
                  <a:lnTo>
                    <a:pt x="487514" y="2715180"/>
                  </a:lnTo>
                  <a:lnTo>
                    <a:pt x="519906" y="2700275"/>
                  </a:lnTo>
                  <a:lnTo>
                    <a:pt x="559574" y="2694813"/>
                  </a:lnTo>
                  <a:lnTo>
                    <a:pt x="599245" y="2700275"/>
                  </a:lnTo>
                  <a:lnTo>
                    <a:pt x="631640" y="2715180"/>
                  </a:lnTo>
                  <a:lnTo>
                    <a:pt x="653482" y="2737300"/>
                  </a:lnTo>
                  <a:lnTo>
                    <a:pt x="661492" y="2764409"/>
                  </a:lnTo>
                  <a:lnTo>
                    <a:pt x="660107" y="2769108"/>
                  </a:lnTo>
                  <a:lnTo>
                    <a:pt x="738822" y="2769108"/>
                  </a:lnTo>
                  <a:lnTo>
                    <a:pt x="737527" y="2767584"/>
                  </a:lnTo>
                  <a:lnTo>
                    <a:pt x="737450" y="2764409"/>
                  </a:lnTo>
                  <a:lnTo>
                    <a:pt x="745458" y="2737300"/>
                  </a:lnTo>
                  <a:lnTo>
                    <a:pt x="767295" y="2715180"/>
                  </a:lnTo>
                  <a:lnTo>
                    <a:pt x="799687" y="2700275"/>
                  </a:lnTo>
                  <a:lnTo>
                    <a:pt x="839355" y="2694813"/>
                  </a:lnTo>
                  <a:lnTo>
                    <a:pt x="879026" y="2700275"/>
                  </a:lnTo>
                  <a:lnTo>
                    <a:pt x="911421" y="2715180"/>
                  </a:lnTo>
                  <a:lnTo>
                    <a:pt x="933263" y="2737300"/>
                  </a:lnTo>
                  <a:lnTo>
                    <a:pt x="941273" y="2764409"/>
                  </a:lnTo>
                  <a:lnTo>
                    <a:pt x="939888" y="2769108"/>
                  </a:lnTo>
                  <a:lnTo>
                    <a:pt x="1018603" y="2769108"/>
                  </a:lnTo>
                  <a:lnTo>
                    <a:pt x="1017295" y="2767584"/>
                  </a:lnTo>
                  <a:lnTo>
                    <a:pt x="1017219" y="2764409"/>
                  </a:lnTo>
                  <a:lnTo>
                    <a:pt x="1025228" y="2737300"/>
                  </a:lnTo>
                  <a:lnTo>
                    <a:pt x="1047070" y="2715180"/>
                  </a:lnTo>
                  <a:lnTo>
                    <a:pt x="1079466" y="2700275"/>
                  </a:lnTo>
                  <a:lnTo>
                    <a:pt x="1119136" y="2694813"/>
                  </a:lnTo>
                  <a:lnTo>
                    <a:pt x="1158805" y="2700275"/>
                  </a:lnTo>
                  <a:lnTo>
                    <a:pt x="1191196" y="2715180"/>
                  </a:lnTo>
                  <a:lnTo>
                    <a:pt x="1213034" y="2737300"/>
                  </a:lnTo>
                  <a:lnTo>
                    <a:pt x="1221041" y="2764409"/>
                  </a:lnTo>
                  <a:lnTo>
                    <a:pt x="1219669" y="2769108"/>
                  </a:lnTo>
                  <a:lnTo>
                    <a:pt x="1298320" y="2769108"/>
                  </a:lnTo>
                  <a:lnTo>
                    <a:pt x="1297051" y="2767584"/>
                  </a:lnTo>
                  <a:lnTo>
                    <a:pt x="1297051" y="2764409"/>
                  </a:lnTo>
                  <a:lnTo>
                    <a:pt x="1305053" y="2737300"/>
                  </a:lnTo>
                  <a:lnTo>
                    <a:pt x="1326880" y="2715180"/>
                  </a:lnTo>
                  <a:lnTo>
                    <a:pt x="1359255" y="2700275"/>
                  </a:lnTo>
                  <a:lnTo>
                    <a:pt x="1398905" y="2694813"/>
                  </a:lnTo>
                  <a:lnTo>
                    <a:pt x="1438574" y="2700275"/>
                  </a:lnTo>
                  <a:lnTo>
                    <a:pt x="1470993" y="2715180"/>
                  </a:lnTo>
                  <a:lnTo>
                    <a:pt x="1492863" y="2737300"/>
                  </a:lnTo>
                  <a:lnTo>
                    <a:pt x="1500886" y="2764409"/>
                  </a:lnTo>
                  <a:lnTo>
                    <a:pt x="1499489" y="2769108"/>
                  </a:lnTo>
                  <a:lnTo>
                    <a:pt x="1578102" y="2769108"/>
                  </a:lnTo>
                  <a:lnTo>
                    <a:pt x="1576832" y="2767584"/>
                  </a:lnTo>
                  <a:lnTo>
                    <a:pt x="1576832" y="2764409"/>
                  </a:lnTo>
                  <a:lnTo>
                    <a:pt x="1584834" y="2737300"/>
                  </a:lnTo>
                  <a:lnTo>
                    <a:pt x="1606661" y="2715180"/>
                  </a:lnTo>
                  <a:lnTo>
                    <a:pt x="1639036" y="2700275"/>
                  </a:lnTo>
                  <a:lnTo>
                    <a:pt x="1678686" y="2694813"/>
                  </a:lnTo>
                  <a:lnTo>
                    <a:pt x="1718355" y="2700275"/>
                  </a:lnTo>
                  <a:lnTo>
                    <a:pt x="1750774" y="2715180"/>
                  </a:lnTo>
                  <a:lnTo>
                    <a:pt x="1772644" y="2737300"/>
                  </a:lnTo>
                  <a:lnTo>
                    <a:pt x="1780667" y="2764409"/>
                  </a:lnTo>
                  <a:lnTo>
                    <a:pt x="1779270" y="2769108"/>
                  </a:lnTo>
                  <a:lnTo>
                    <a:pt x="1857883" y="2769108"/>
                  </a:lnTo>
                  <a:lnTo>
                    <a:pt x="1856613" y="2767584"/>
                  </a:lnTo>
                  <a:lnTo>
                    <a:pt x="1856613" y="2764409"/>
                  </a:lnTo>
                  <a:lnTo>
                    <a:pt x="1864615" y="2737300"/>
                  </a:lnTo>
                  <a:lnTo>
                    <a:pt x="1886442" y="2715180"/>
                  </a:lnTo>
                  <a:lnTo>
                    <a:pt x="1918817" y="2700275"/>
                  </a:lnTo>
                  <a:lnTo>
                    <a:pt x="1958467" y="2694813"/>
                  </a:lnTo>
                  <a:lnTo>
                    <a:pt x="1998116" y="2700275"/>
                  </a:lnTo>
                  <a:lnTo>
                    <a:pt x="2030491" y="2715180"/>
                  </a:lnTo>
                  <a:lnTo>
                    <a:pt x="2052318" y="2737300"/>
                  </a:lnTo>
                  <a:lnTo>
                    <a:pt x="2060321" y="2764409"/>
                  </a:lnTo>
                  <a:lnTo>
                    <a:pt x="2059051" y="2769108"/>
                  </a:lnTo>
                  <a:lnTo>
                    <a:pt x="2137664" y="2769108"/>
                  </a:lnTo>
                  <a:lnTo>
                    <a:pt x="2136394" y="2767584"/>
                  </a:lnTo>
                  <a:lnTo>
                    <a:pt x="2136394" y="2764409"/>
                  </a:lnTo>
                  <a:lnTo>
                    <a:pt x="2144396" y="2737300"/>
                  </a:lnTo>
                  <a:lnTo>
                    <a:pt x="2166223" y="2715180"/>
                  </a:lnTo>
                  <a:lnTo>
                    <a:pt x="2198598" y="2700275"/>
                  </a:lnTo>
                  <a:lnTo>
                    <a:pt x="2238248" y="2694813"/>
                  </a:lnTo>
                  <a:lnTo>
                    <a:pt x="2277897" y="2700275"/>
                  </a:lnTo>
                  <a:lnTo>
                    <a:pt x="2310272" y="2715180"/>
                  </a:lnTo>
                  <a:lnTo>
                    <a:pt x="2332099" y="2737300"/>
                  </a:lnTo>
                  <a:lnTo>
                    <a:pt x="2340102" y="2764409"/>
                  </a:lnTo>
                  <a:lnTo>
                    <a:pt x="2338832" y="2769108"/>
                  </a:lnTo>
                  <a:lnTo>
                    <a:pt x="2417445" y="2769108"/>
                  </a:lnTo>
                  <a:lnTo>
                    <a:pt x="2416175" y="2767584"/>
                  </a:lnTo>
                  <a:lnTo>
                    <a:pt x="2416175" y="2764409"/>
                  </a:lnTo>
                  <a:lnTo>
                    <a:pt x="2424177" y="2737300"/>
                  </a:lnTo>
                  <a:lnTo>
                    <a:pt x="2446004" y="2715180"/>
                  </a:lnTo>
                  <a:lnTo>
                    <a:pt x="2478379" y="2700275"/>
                  </a:lnTo>
                  <a:lnTo>
                    <a:pt x="2518029" y="2694813"/>
                  </a:lnTo>
                  <a:lnTo>
                    <a:pt x="2557678" y="2700275"/>
                  </a:lnTo>
                  <a:lnTo>
                    <a:pt x="2590053" y="2715180"/>
                  </a:lnTo>
                  <a:lnTo>
                    <a:pt x="2611880" y="2737300"/>
                  </a:lnTo>
                  <a:lnTo>
                    <a:pt x="2619883" y="2764409"/>
                  </a:lnTo>
                  <a:lnTo>
                    <a:pt x="2618613" y="2769108"/>
                  </a:lnTo>
                  <a:lnTo>
                    <a:pt x="2697226" y="2769108"/>
                  </a:lnTo>
                  <a:lnTo>
                    <a:pt x="2695956" y="2767584"/>
                  </a:lnTo>
                  <a:lnTo>
                    <a:pt x="2695956" y="2764409"/>
                  </a:lnTo>
                  <a:lnTo>
                    <a:pt x="2703958" y="2737300"/>
                  </a:lnTo>
                  <a:lnTo>
                    <a:pt x="2725785" y="2715180"/>
                  </a:lnTo>
                  <a:lnTo>
                    <a:pt x="2758160" y="2700275"/>
                  </a:lnTo>
                  <a:lnTo>
                    <a:pt x="2797810" y="2694813"/>
                  </a:lnTo>
                  <a:lnTo>
                    <a:pt x="2837459" y="2700275"/>
                  </a:lnTo>
                  <a:lnTo>
                    <a:pt x="2869834" y="2715180"/>
                  </a:lnTo>
                  <a:lnTo>
                    <a:pt x="2891661" y="2737300"/>
                  </a:lnTo>
                  <a:lnTo>
                    <a:pt x="2899664" y="2764409"/>
                  </a:lnTo>
                  <a:lnTo>
                    <a:pt x="2898394" y="2769108"/>
                  </a:lnTo>
                  <a:lnTo>
                    <a:pt x="2996184" y="2769108"/>
                  </a:lnTo>
                  <a:lnTo>
                    <a:pt x="2994914" y="2767584"/>
                  </a:lnTo>
                  <a:lnTo>
                    <a:pt x="2994914" y="2764409"/>
                  </a:lnTo>
                  <a:lnTo>
                    <a:pt x="3002916" y="2737300"/>
                  </a:lnTo>
                  <a:lnTo>
                    <a:pt x="3024743" y="2715180"/>
                  </a:lnTo>
                  <a:lnTo>
                    <a:pt x="3057118" y="2700275"/>
                  </a:lnTo>
                  <a:lnTo>
                    <a:pt x="3096768" y="2694813"/>
                  </a:lnTo>
                  <a:lnTo>
                    <a:pt x="3096768" y="2637155"/>
                  </a:lnTo>
                  <a:lnTo>
                    <a:pt x="3057118" y="2631692"/>
                  </a:lnTo>
                  <a:lnTo>
                    <a:pt x="3024743" y="2616787"/>
                  </a:lnTo>
                  <a:lnTo>
                    <a:pt x="3002916" y="2594667"/>
                  </a:lnTo>
                  <a:lnTo>
                    <a:pt x="2994914" y="2567559"/>
                  </a:lnTo>
                  <a:lnTo>
                    <a:pt x="3002916" y="2540430"/>
                  </a:lnTo>
                  <a:lnTo>
                    <a:pt x="3024743" y="2518267"/>
                  </a:lnTo>
                  <a:lnTo>
                    <a:pt x="3057118" y="2503318"/>
                  </a:lnTo>
                  <a:lnTo>
                    <a:pt x="3096768" y="2497836"/>
                  </a:lnTo>
                  <a:lnTo>
                    <a:pt x="3096768" y="2440305"/>
                  </a:lnTo>
                  <a:lnTo>
                    <a:pt x="3057118" y="2434822"/>
                  </a:lnTo>
                  <a:lnTo>
                    <a:pt x="3024743" y="2419873"/>
                  </a:lnTo>
                  <a:lnTo>
                    <a:pt x="3002916" y="2397710"/>
                  </a:lnTo>
                  <a:lnTo>
                    <a:pt x="2994914" y="2370582"/>
                  </a:lnTo>
                  <a:lnTo>
                    <a:pt x="3002916" y="2343473"/>
                  </a:lnTo>
                  <a:lnTo>
                    <a:pt x="3024743" y="2321353"/>
                  </a:lnTo>
                  <a:lnTo>
                    <a:pt x="3057118" y="2306448"/>
                  </a:lnTo>
                  <a:lnTo>
                    <a:pt x="3096768" y="2300986"/>
                  </a:lnTo>
                  <a:lnTo>
                    <a:pt x="3096768" y="2243328"/>
                  </a:lnTo>
                  <a:lnTo>
                    <a:pt x="3057118" y="2237865"/>
                  </a:lnTo>
                  <a:lnTo>
                    <a:pt x="3024743" y="2222960"/>
                  </a:lnTo>
                  <a:lnTo>
                    <a:pt x="3002916" y="2200840"/>
                  </a:lnTo>
                  <a:lnTo>
                    <a:pt x="2994914" y="2173732"/>
                  </a:lnTo>
                  <a:lnTo>
                    <a:pt x="3002916" y="2146623"/>
                  </a:lnTo>
                  <a:lnTo>
                    <a:pt x="3024743" y="2124503"/>
                  </a:lnTo>
                  <a:lnTo>
                    <a:pt x="3057118" y="2109598"/>
                  </a:lnTo>
                  <a:lnTo>
                    <a:pt x="3096768" y="2104136"/>
                  </a:lnTo>
                  <a:lnTo>
                    <a:pt x="3096768" y="2046478"/>
                  </a:lnTo>
                  <a:lnTo>
                    <a:pt x="3057118" y="2040995"/>
                  </a:lnTo>
                  <a:lnTo>
                    <a:pt x="3024743" y="2026046"/>
                  </a:lnTo>
                  <a:lnTo>
                    <a:pt x="3002916" y="2003883"/>
                  </a:lnTo>
                  <a:lnTo>
                    <a:pt x="2994914" y="1976755"/>
                  </a:lnTo>
                  <a:lnTo>
                    <a:pt x="3002916" y="1949700"/>
                  </a:lnTo>
                  <a:lnTo>
                    <a:pt x="3024743" y="1927574"/>
                  </a:lnTo>
                  <a:lnTo>
                    <a:pt x="3057118" y="1912639"/>
                  </a:lnTo>
                  <a:lnTo>
                    <a:pt x="3096768" y="1907159"/>
                  </a:lnTo>
                  <a:lnTo>
                    <a:pt x="3096768" y="1849501"/>
                  </a:lnTo>
                  <a:lnTo>
                    <a:pt x="3057118" y="1844038"/>
                  </a:lnTo>
                  <a:lnTo>
                    <a:pt x="3024743" y="1829133"/>
                  </a:lnTo>
                  <a:lnTo>
                    <a:pt x="3002916" y="1807013"/>
                  </a:lnTo>
                  <a:lnTo>
                    <a:pt x="2994914" y="1779905"/>
                  </a:lnTo>
                  <a:lnTo>
                    <a:pt x="3002916" y="1752796"/>
                  </a:lnTo>
                  <a:lnTo>
                    <a:pt x="3024743" y="1730676"/>
                  </a:lnTo>
                  <a:lnTo>
                    <a:pt x="3057118" y="1715771"/>
                  </a:lnTo>
                  <a:lnTo>
                    <a:pt x="3096768" y="1710309"/>
                  </a:lnTo>
                  <a:lnTo>
                    <a:pt x="3096768" y="1652651"/>
                  </a:lnTo>
                  <a:lnTo>
                    <a:pt x="3057118" y="1647170"/>
                  </a:lnTo>
                  <a:lnTo>
                    <a:pt x="3024743" y="1632235"/>
                  </a:lnTo>
                  <a:lnTo>
                    <a:pt x="3002916" y="1610109"/>
                  </a:lnTo>
                  <a:lnTo>
                    <a:pt x="2994914" y="1583055"/>
                  </a:lnTo>
                  <a:lnTo>
                    <a:pt x="3002916" y="1555926"/>
                  </a:lnTo>
                  <a:lnTo>
                    <a:pt x="3024743" y="1533763"/>
                  </a:lnTo>
                  <a:lnTo>
                    <a:pt x="3057118" y="1518814"/>
                  </a:lnTo>
                  <a:lnTo>
                    <a:pt x="3096768" y="1513332"/>
                  </a:lnTo>
                  <a:lnTo>
                    <a:pt x="3096768" y="1455801"/>
                  </a:lnTo>
                  <a:lnTo>
                    <a:pt x="3057118" y="1450318"/>
                  </a:lnTo>
                  <a:lnTo>
                    <a:pt x="3024743" y="1435369"/>
                  </a:lnTo>
                  <a:lnTo>
                    <a:pt x="3002916" y="1413206"/>
                  </a:lnTo>
                  <a:lnTo>
                    <a:pt x="2994914" y="1386078"/>
                  </a:lnTo>
                  <a:lnTo>
                    <a:pt x="3002916" y="1358969"/>
                  </a:lnTo>
                  <a:lnTo>
                    <a:pt x="3024743" y="1336849"/>
                  </a:lnTo>
                  <a:lnTo>
                    <a:pt x="3057118" y="1321944"/>
                  </a:lnTo>
                  <a:lnTo>
                    <a:pt x="3096768" y="1316482"/>
                  </a:lnTo>
                  <a:lnTo>
                    <a:pt x="3096768" y="1258824"/>
                  </a:lnTo>
                  <a:lnTo>
                    <a:pt x="3057118" y="1253361"/>
                  </a:lnTo>
                  <a:lnTo>
                    <a:pt x="3024743" y="1238456"/>
                  </a:lnTo>
                  <a:lnTo>
                    <a:pt x="3002916" y="1216336"/>
                  </a:lnTo>
                  <a:lnTo>
                    <a:pt x="2994914" y="1189228"/>
                  </a:lnTo>
                  <a:lnTo>
                    <a:pt x="3002916" y="1162099"/>
                  </a:lnTo>
                  <a:lnTo>
                    <a:pt x="3024743" y="1139936"/>
                  </a:lnTo>
                  <a:lnTo>
                    <a:pt x="3057118" y="1124987"/>
                  </a:lnTo>
                  <a:lnTo>
                    <a:pt x="3096768" y="1119505"/>
                  </a:lnTo>
                  <a:lnTo>
                    <a:pt x="3096768" y="1061974"/>
                  </a:lnTo>
                  <a:lnTo>
                    <a:pt x="3057118" y="1056491"/>
                  </a:lnTo>
                  <a:lnTo>
                    <a:pt x="3024743" y="1041542"/>
                  </a:lnTo>
                  <a:lnTo>
                    <a:pt x="3002916" y="1019379"/>
                  </a:lnTo>
                  <a:lnTo>
                    <a:pt x="2994914" y="992251"/>
                  </a:lnTo>
                  <a:lnTo>
                    <a:pt x="3002916" y="965142"/>
                  </a:lnTo>
                  <a:lnTo>
                    <a:pt x="3024743" y="943022"/>
                  </a:lnTo>
                  <a:lnTo>
                    <a:pt x="3057118" y="928117"/>
                  </a:lnTo>
                  <a:lnTo>
                    <a:pt x="3096768" y="922655"/>
                  </a:lnTo>
                  <a:lnTo>
                    <a:pt x="3096768" y="864997"/>
                  </a:lnTo>
                  <a:lnTo>
                    <a:pt x="3057118" y="859534"/>
                  </a:lnTo>
                  <a:lnTo>
                    <a:pt x="3024743" y="844629"/>
                  </a:lnTo>
                  <a:lnTo>
                    <a:pt x="3002916" y="822509"/>
                  </a:lnTo>
                  <a:lnTo>
                    <a:pt x="2994914" y="795401"/>
                  </a:lnTo>
                  <a:lnTo>
                    <a:pt x="3002916" y="768272"/>
                  </a:lnTo>
                  <a:lnTo>
                    <a:pt x="3024743" y="746109"/>
                  </a:lnTo>
                  <a:lnTo>
                    <a:pt x="3057118" y="731160"/>
                  </a:lnTo>
                  <a:lnTo>
                    <a:pt x="3096768" y="725678"/>
                  </a:lnTo>
                  <a:lnTo>
                    <a:pt x="3096768" y="668147"/>
                  </a:lnTo>
                  <a:lnTo>
                    <a:pt x="3057118" y="662664"/>
                  </a:lnTo>
                  <a:lnTo>
                    <a:pt x="3024743" y="647715"/>
                  </a:lnTo>
                  <a:lnTo>
                    <a:pt x="3002916" y="625552"/>
                  </a:lnTo>
                  <a:lnTo>
                    <a:pt x="2994914" y="598424"/>
                  </a:lnTo>
                  <a:lnTo>
                    <a:pt x="3002916" y="571369"/>
                  </a:lnTo>
                  <a:lnTo>
                    <a:pt x="3024743" y="549243"/>
                  </a:lnTo>
                  <a:lnTo>
                    <a:pt x="3057118" y="534308"/>
                  </a:lnTo>
                  <a:lnTo>
                    <a:pt x="3096768" y="528828"/>
                  </a:lnTo>
                  <a:lnTo>
                    <a:pt x="3096768" y="471170"/>
                  </a:lnTo>
                  <a:lnTo>
                    <a:pt x="3057118" y="465707"/>
                  </a:lnTo>
                  <a:lnTo>
                    <a:pt x="3024743" y="450802"/>
                  </a:lnTo>
                  <a:lnTo>
                    <a:pt x="3002916" y="428682"/>
                  </a:lnTo>
                  <a:lnTo>
                    <a:pt x="2994914" y="401574"/>
                  </a:lnTo>
                  <a:lnTo>
                    <a:pt x="3002916" y="374465"/>
                  </a:lnTo>
                  <a:lnTo>
                    <a:pt x="3024743" y="352345"/>
                  </a:lnTo>
                  <a:lnTo>
                    <a:pt x="3057118" y="337440"/>
                  </a:lnTo>
                  <a:lnTo>
                    <a:pt x="3096768" y="331978"/>
                  </a:lnTo>
                  <a:lnTo>
                    <a:pt x="3096768" y="274320"/>
                  </a:lnTo>
                  <a:lnTo>
                    <a:pt x="3057118" y="268839"/>
                  </a:lnTo>
                  <a:lnTo>
                    <a:pt x="3024743" y="253904"/>
                  </a:lnTo>
                  <a:lnTo>
                    <a:pt x="3002916" y="231778"/>
                  </a:lnTo>
                  <a:lnTo>
                    <a:pt x="2994914" y="204724"/>
                  </a:lnTo>
                  <a:lnTo>
                    <a:pt x="3002916" y="177595"/>
                  </a:lnTo>
                  <a:lnTo>
                    <a:pt x="3024743" y="155432"/>
                  </a:lnTo>
                  <a:lnTo>
                    <a:pt x="3057118" y="140483"/>
                  </a:lnTo>
                  <a:lnTo>
                    <a:pt x="3096768" y="135000"/>
                  </a:lnTo>
                  <a:lnTo>
                    <a:pt x="3096768" y="77470"/>
                  </a:lnTo>
                  <a:lnTo>
                    <a:pt x="3057118" y="71987"/>
                  </a:lnTo>
                  <a:lnTo>
                    <a:pt x="3024743" y="57038"/>
                  </a:lnTo>
                  <a:lnTo>
                    <a:pt x="3002916" y="34875"/>
                  </a:lnTo>
                  <a:lnTo>
                    <a:pt x="2994914" y="7747"/>
                  </a:lnTo>
                  <a:lnTo>
                    <a:pt x="29972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15510"/>
              <a:ext cx="3288792" cy="30617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5051" y="3817619"/>
              <a:ext cx="3096895" cy="2802890"/>
            </a:xfrm>
            <a:custGeom>
              <a:avLst/>
              <a:gdLst/>
              <a:ahLst/>
              <a:cxnLst/>
              <a:rect l="l" t="t" r="r" b="b"/>
              <a:pathLst>
                <a:path w="3096895" h="2802890">
                  <a:moveTo>
                    <a:pt x="2997200" y="0"/>
                  </a:moveTo>
                  <a:lnTo>
                    <a:pt x="2897378" y="0"/>
                  </a:lnTo>
                  <a:lnTo>
                    <a:pt x="2899537" y="2539"/>
                  </a:lnTo>
                  <a:lnTo>
                    <a:pt x="2899664" y="7873"/>
                  </a:lnTo>
                  <a:lnTo>
                    <a:pt x="2891661" y="35282"/>
                  </a:lnTo>
                  <a:lnTo>
                    <a:pt x="2869834" y="57689"/>
                  </a:lnTo>
                  <a:lnTo>
                    <a:pt x="2837459" y="72810"/>
                  </a:lnTo>
                  <a:lnTo>
                    <a:pt x="2797810" y="78358"/>
                  </a:lnTo>
                  <a:lnTo>
                    <a:pt x="2758160" y="72810"/>
                  </a:lnTo>
                  <a:lnTo>
                    <a:pt x="2725785" y="57689"/>
                  </a:lnTo>
                  <a:lnTo>
                    <a:pt x="2703958" y="35282"/>
                  </a:lnTo>
                  <a:lnTo>
                    <a:pt x="2695956" y="7873"/>
                  </a:lnTo>
                  <a:lnTo>
                    <a:pt x="2698242" y="0"/>
                  </a:lnTo>
                  <a:lnTo>
                    <a:pt x="2617597" y="0"/>
                  </a:lnTo>
                  <a:lnTo>
                    <a:pt x="2619756" y="2539"/>
                  </a:lnTo>
                  <a:lnTo>
                    <a:pt x="2619883" y="7873"/>
                  </a:lnTo>
                  <a:lnTo>
                    <a:pt x="2611880" y="35282"/>
                  </a:lnTo>
                  <a:lnTo>
                    <a:pt x="2590053" y="57689"/>
                  </a:lnTo>
                  <a:lnTo>
                    <a:pt x="2557678" y="72810"/>
                  </a:lnTo>
                  <a:lnTo>
                    <a:pt x="2518029" y="78358"/>
                  </a:lnTo>
                  <a:lnTo>
                    <a:pt x="2478379" y="72810"/>
                  </a:lnTo>
                  <a:lnTo>
                    <a:pt x="2446004" y="57689"/>
                  </a:lnTo>
                  <a:lnTo>
                    <a:pt x="2424177" y="35282"/>
                  </a:lnTo>
                  <a:lnTo>
                    <a:pt x="2416175" y="7873"/>
                  </a:lnTo>
                  <a:lnTo>
                    <a:pt x="2418461" y="0"/>
                  </a:lnTo>
                  <a:lnTo>
                    <a:pt x="2337816" y="0"/>
                  </a:lnTo>
                  <a:lnTo>
                    <a:pt x="2339975" y="2539"/>
                  </a:lnTo>
                  <a:lnTo>
                    <a:pt x="2340102" y="7873"/>
                  </a:lnTo>
                  <a:lnTo>
                    <a:pt x="2332099" y="35282"/>
                  </a:lnTo>
                  <a:lnTo>
                    <a:pt x="2310272" y="57689"/>
                  </a:lnTo>
                  <a:lnTo>
                    <a:pt x="2277897" y="72810"/>
                  </a:lnTo>
                  <a:lnTo>
                    <a:pt x="2238248" y="78358"/>
                  </a:lnTo>
                  <a:lnTo>
                    <a:pt x="2198598" y="72810"/>
                  </a:lnTo>
                  <a:lnTo>
                    <a:pt x="2166223" y="57689"/>
                  </a:lnTo>
                  <a:lnTo>
                    <a:pt x="2144396" y="35282"/>
                  </a:lnTo>
                  <a:lnTo>
                    <a:pt x="2136394" y="7873"/>
                  </a:lnTo>
                  <a:lnTo>
                    <a:pt x="2138680" y="0"/>
                  </a:lnTo>
                  <a:lnTo>
                    <a:pt x="2058035" y="0"/>
                  </a:lnTo>
                  <a:lnTo>
                    <a:pt x="2060194" y="2539"/>
                  </a:lnTo>
                  <a:lnTo>
                    <a:pt x="2060321" y="7873"/>
                  </a:lnTo>
                  <a:lnTo>
                    <a:pt x="2052318" y="35282"/>
                  </a:lnTo>
                  <a:lnTo>
                    <a:pt x="2030491" y="57689"/>
                  </a:lnTo>
                  <a:lnTo>
                    <a:pt x="1998116" y="72810"/>
                  </a:lnTo>
                  <a:lnTo>
                    <a:pt x="1958467" y="78358"/>
                  </a:lnTo>
                  <a:lnTo>
                    <a:pt x="1918817" y="72810"/>
                  </a:lnTo>
                  <a:lnTo>
                    <a:pt x="1886442" y="57689"/>
                  </a:lnTo>
                  <a:lnTo>
                    <a:pt x="1864615" y="35282"/>
                  </a:lnTo>
                  <a:lnTo>
                    <a:pt x="1856613" y="7873"/>
                  </a:lnTo>
                  <a:lnTo>
                    <a:pt x="1858899" y="0"/>
                  </a:lnTo>
                  <a:lnTo>
                    <a:pt x="1778254" y="0"/>
                  </a:lnTo>
                  <a:lnTo>
                    <a:pt x="1780413" y="2539"/>
                  </a:lnTo>
                  <a:lnTo>
                    <a:pt x="1780667" y="7873"/>
                  </a:lnTo>
                  <a:lnTo>
                    <a:pt x="1772644" y="35282"/>
                  </a:lnTo>
                  <a:lnTo>
                    <a:pt x="1750774" y="57689"/>
                  </a:lnTo>
                  <a:lnTo>
                    <a:pt x="1718355" y="72810"/>
                  </a:lnTo>
                  <a:lnTo>
                    <a:pt x="1678686" y="78358"/>
                  </a:lnTo>
                  <a:lnTo>
                    <a:pt x="1639036" y="72810"/>
                  </a:lnTo>
                  <a:lnTo>
                    <a:pt x="1606661" y="57689"/>
                  </a:lnTo>
                  <a:lnTo>
                    <a:pt x="1584834" y="35282"/>
                  </a:lnTo>
                  <a:lnTo>
                    <a:pt x="1576832" y="7873"/>
                  </a:lnTo>
                  <a:lnTo>
                    <a:pt x="1579117" y="0"/>
                  </a:lnTo>
                  <a:lnTo>
                    <a:pt x="1498473" y="0"/>
                  </a:lnTo>
                  <a:lnTo>
                    <a:pt x="1500632" y="2539"/>
                  </a:lnTo>
                  <a:lnTo>
                    <a:pt x="1500886" y="7873"/>
                  </a:lnTo>
                  <a:lnTo>
                    <a:pt x="1492863" y="35282"/>
                  </a:lnTo>
                  <a:lnTo>
                    <a:pt x="1470993" y="57689"/>
                  </a:lnTo>
                  <a:lnTo>
                    <a:pt x="1438574" y="72810"/>
                  </a:lnTo>
                  <a:lnTo>
                    <a:pt x="1398905" y="78358"/>
                  </a:lnTo>
                  <a:lnTo>
                    <a:pt x="1359255" y="72810"/>
                  </a:lnTo>
                  <a:lnTo>
                    <a:pt x="1326880" y="57689"/>
                  </a:lnTo>
                  <a:lnTo>
                    <a:pt x="1305053" y="35282"/>
                  </a:lnTo>
                  <a:lnTo>
                    <a:pt x="1297051" y="7873"/>
                  </a:lnTo>
                  <a:lnTo>
                    <a:pt x="1299336" y="0"/>
                  </a:lnTo>
                  <a:lnTo>
                    <a:pt x="1218755" y="0"/>
                  </a:lnTo>
                  <a:lnTo>
                    <a:pt x="1220825" y="2539"/>
                  </a:lnTo>
                  <a:lnTo>
                    <a:pt x="1221041" y="7873"/>
                  </a:lnTo>
                  <a:lnTo>
                    <a:pt x="1213034" y="35282"/>
                  </a:lnTo>
                  <a:lnTo>
                    <a:pt x="1191196" y="57689"/>
                  </a:lnTo>
                  <a:lnTo>
                    <a:pt x="1158805" y="72810"/>
                  </a:lnTo>
                  <a:lnTo>
                    <a:pt x="1119136" y="78358"/>
                  </a:lnTo>
                  <a:lnTo>
                    <a:pt x="1079466" y="72810"/>
                  </a:lnTo>
                  <a:lnTo>
                    <a:pt x="1047070" y="57689"/>
                  </a:lnTo>
                  <a:lnTo>
                    <a:pt x="1025228" y="35282"/>
                  </a:lnTo>
                  <a:lnTo>
                    <a:pt x="1017219" y="7873"/>
                  </a:lnTo>
                  <a:lnTo>
                    <a:pt x="1019517" y="0"/>
                  </a:lnTo>
                  <a:lnTo>
                    <a:pt x="938974" y="0"/>
                  </a:lnTo>
                  <a:lnTo>
                    <a:pt x="941044" y="2539"/>
                  </a:lnTo>
                  <a:lnTo>
                    <a:pt x="941273" y="7873"/>
                  </a:lnTo>
                  <a:lnTo>
                    <a:pt x="933263" y="35282"/>
                  </a:lnTo>
                  <a:lnTo>
                    <a:pt x="911421" y="57689"/>
                  </a:lnTo>
                  <a:lnTo>
                    <a:pt x="879026" y="72810"/>
                  </a:lnTo>
                  <a:lnTo>
                    <a:pt x="839355" y="78358"/>
                  </a:lnTo>
                  <a:lnTo>
                    <a:pt x="799687" y="72810"/>
                  </a:lnTo>
                  <a:lnTo>
                    <a:pt x="767295" y="57689"/>
                  </a:lnTo>
                  <a:lnTo>
                    <a:pt x="745458" y="35282"/>
                  </a:lnTo>
                  <a:lnTo>
                    <a:pt x="737450" y="7873"/>
                  </a:lnTo>
                  <a:lnTo>
                    <a:pt x="739736" y="0"/>
                  </a:lnTo>
                  <a:lnTo>
                    <a:pt x="659193" y="0"/>
                  </a:lnTo>
                  <a:lnTo>
                    <a:pt x="661276" y="2539"/>
                  </a:lnTo>
                  <a:lnTo>
                    <a:pt x="661492" y="7873"/>
                  </a:lnTo>
                  <a:lnTo>
                    <a:pt x="653482" y="35282"/>
                  </a:lnTo>
                  <a:lnTo>
                    <a:pt x="631640" y="57689"/>
                  </a:lnTo>
                  <a:lnTo>
                    <a:pt x="599245" y="72810"/>
                  </a:lnTo>
                  <a:lnTo>
                    <a:pt x="559574" y="78358"/>
                  </a:lnTo>
                  <a:lnTo>
                    <a:pt x="519906" y="72810"/>
                  </a:lnTo>
                  <a:lnTo>
                    <a:pt x="487514" y="57689"/>
                  </a:lnTo>
                  <a:lnTo>
                    <a:pt x="465677" y="35282"/>
                  </a:lnTo>
                  <a:lnTo>
                    <a:pt x="457669" y="7873"/>
                  </a:lnTo>
                  <a:lnTo>
                    <a:pt x="459955" y="0"/>
                  </a:lnTo>
                  <a:lnTo>
                    <a:pt x="379425" y="0"/>
                  </a:lnTo>
                  <a:lnTo>
                    <a:pt x="381495" y="2539"/>
                  </a:lnTo>
                  <a:lnTo>
                    <a:pt x="381711" y="7873"/>
                  </a:lnTo>
                  <a:lnTo>
                    <a:pt x="373703" y="35282"/>
                  </a:lnTo>
                  <a:lnTo>
                    <a:pt x="351866" y="57689"/>
                  </a:lnTo>
                  <a:lnTo>
                    <a:pt x="319474" y="72810"/>
                  </a:lnTo>
                  <a:lnTo>
                    <a:pt x="279806" y="78358"/>
                  </a:lnTo>
                  <a:lnTo>
                    <a:pt x="240135" y="72810"/>
                  </a:lnTo>
                  <a:lnTo>
                    <a:pt x="207740" y="57689"/>
                  </a:lnTo>
                  <a:lnTo>
                    <a:pt x="185898" y="35282"/>
                  </a:lnTo>
                  <a:lnTo>
                    <a:pt x="177888" y="7873"/>
                  </a:lnTo>
                  <a:lnTo>
                    <a:pt x="180187" y="0"/>
                  </a:lnTo>
                  <a:lnTo>
                    <a:pt x="113563" y="0"/>
                  </a:lnTo>
                  <a:lnTo>
                    <a:pt x="115633" y="2539"/>
                  </a:lnTo>
                  <a:lnTo>
                    <a:pt x="115849" y="7873"/>
                  </a:lnTo>
                  <a:lnTo>
                    <a:pt x="107840" y="35282"/>
                  </a:lnTo>
                  <a:lnTo>
                    <a:pt x="86000" y="57689"/>
                  </a:lnTo>
                  <a:lnTo>
                    <a:pt x="53607" y="72810"/>
                  </a:lnTo>
                  <a:lnTo>
                    <a:pt x="13938" y="78358"/>
                  </a:lnTo>
                  <a:lnTo>
                    <a:pt x="0" y="76453"/>
                  </a:lnTo>
                  <a:lnTo>
                    <a:pt x="0" y="138556"/>
                  </a:lnTo>
                  <a:lnTo>
                    <a:pt x="53607" y="142200"/>
                  </a:lnTo>
                  <a:lnTo>
                    <a:pt x="107840" y="179728"/>
                  </a:lnTo>
                  <a:lnTo>
                    <a:pt x="115849" y="207136"/>
                  </a:lnTo>
                  <a:lnTo>
                    <a:pt x="107840" y="234598"/>
                  </a:lnTo>
                  <a:lnTo>
                    <a:pt x="86000" y="257000"/>
                  </a:lnTo>
                  <a:lnTo>
                    <a:pt x="53607" y="272091"/>
                  </a:lnTo>
                  <a:lnTo>
                    <a:pt x="13938" y="277621"/>
                  </a:lnTo>
                  <a:lnTo>
                    <a:pt x="0" y="275716"/>
                  </a:lnTo>
                  <a:lnTo>
                    <a:pt x="0" y="337946"/>
                  </a:lnTo>
                  <a:lnTo>
                    <a:pt x="53607" y="341463"/>
                  </a:lnTo>
                  <a:lnTo>
                    <a:pt x="107840" y="378991"/>
                  </a:lnTo>
                  <a:lnTo>
                    <a:pt x="115849" y="406399"/>
                  </a:lnTo>
                  <a:lnTo>
                    <a:pt x="107840" y="433861"/>
                  </a:lnTo>
                  <a:lnTo>
                    <a:pt x="86000" y="456263"/>
                  </a:lnTo>
                  <a:lnTo>
                    <a:pt x="53607" y="471354"/>
                  </a:lnTo>
                  <a:lnTo>
                    <a:pt x="13938" y="476884"/>
                  </a:lnTo>
                  <a:lnTo>
                    <a:pt x="0" y="474979"/>
                  </a:lnTo>
                  <a:lnTo>
                    <a:pt x="0" y="537209"/>
                  </a:lnTo>
                  <a:lnTo>
                    <a:pt x="53607" y="540726"/>
                  </a:lnTo>
                  <a:lnTo>
                    <a:pt x="107840" y="578254"/>
                  </a:lnTo>
                  <a:lnTo>
                    <a:pt x="115849" y="605662"/>
                  </a:lnTo>
                  <a:lnTo>
                    <a:pt x="107840" y="633144"/>
                  </a:lnTo>
                  <a:lnTo>
                    <a:pt x="86000" y="655589"/>
                  </a:lnTo>
                  <a:lnTo>
                    <a:pt x="53607" y="670724"/>
                  </a:lnTo>
                  <a:lnTo>
                    <a:pt x="13938" y="676274"/>
                  </a:lnTo>
                  <a:lnTo>
                    <a:pt x="0" y="674242"/>
                  </a:lnTo>
                  <a:lnTo>
                    <a:pt x="0" y="736472"/>
                  </a:lnTo>
                  <a:lnTo>
                    <a:pt x="53607" y="740098"/>
                  </a:lnTo>
                  <a:lnTo>
                    <a:pt x="107840" y="777591"/>
                  </a:lnTo>
                  <a:lnTo>
                    <a:pt x="115849" y="805052"/>
                  </a:lnTo>
                  <a:lnTo>
                    <a:pt x="107840" y="832461"/>
                  </a:lnTo>
                  <a:lnTo>
                    <a:pt x="86000" y="854868"/>
                  </a:lnTo>
                  <a:lnTo>
                    <a:pt x="53607" y="869989"/>
                  </a:lnTo>
                  <a:lnTo>
                    <a:pt x="13938" y="875537"/>
                  </a:lnTo>
                  <a:lnTo>
                    <a:pt x="0" y="873505"/>
                  </a:lnTo>
                  <a:lnTo>
                    <a:pt x="0" y="935735"/>
                  </a:lnTo>
                  <a:lnTo>
                    <a:pt x="53607" y="939361"/>
                  </a:lnTo>
                  <a:lnTo>
                    <a:pt x="107840" y="976854"/>
                  </a:lnTo>
                  <a:lnTo>
                    <a:pt x="115849" y="1004315"/>
                  </a:lnTo>
                  <a:lnTo>
                    <a:pt x="107840" y="1031724"/>
                  </a:lnTo>
                  <a:lnTo>
                    <a:pt x="86000" y="1054131"/>
                  </a:lnTo>
                  <a:lnTo>
                    <a:pt x="53607" y="1069252"/>
                  </a:lnTo>
                  <a:lnTo>
                    <a:pt x="13938" y="1074800"/>
                  </a:lnTo>
                  <a:lnTo>
                    <a:pt x="0" y="1072895"/>
                  </a:lnTo>
                  <a:lnTo>
                    <a:pt x="0" y="1134998"/>
                  </a:lnTo>
                  <a:lnTo>
                    <a:pt x="53607" y="1138642"/>
                  </a:lnTo>
                  <a:lnTo>
                    <a:pt x="107840" y="1176170"/>
                  </a:lnTo>
                  <a:lnTo>
                    <a:pt x="115849" y="1203578"/>
                  </a:lnTo>
                  <a:lnTo>
                    <a:pt x="107840" y="1231040"/>
                  </a:lnTo>
                  <a:lnTo>
                    <a:pt x="86000" y="1253442"/>
                  </a:lnTo>
                  <a:lnTo>
                    <a:pt x="53607" y="1268533"/>
                  </a:lnTo>
                  <a:lnTo>
                    <a:pt x="13938" y="1274063"/>
                  </a:lnTo>
                  <a:lnTo>
                    <a:pt x="0" y="1272158"/>
                  </a:lnTo>
                  <a:lnTo>
                    <a:pt x="0" y="1334388"/>
                  </a:lnTo>
                  <a:lnTo>
                    <a:pt x="53607" y="1337905"/>
                  </a:lnTo>
                  <a:lnTo>
                    <a:pt x="107840" y="1375433"/>
                  </a:lnTo>
                  <a:lnTo>
                    <a:pt x="115849" y="1402841"/>
                  </a:lnTo>
                  <a:lnTo>
                    <a:pt x="107840" y="1430303"/>
                  </a:lnTo>
                  <a:lnTo>
                    <a:pt x="86000" y="1452705"/>
                  </a:lnTo>
                  <a:lnTo>
                    <a:pt x="53607" y="1467796"/>
                  </a:lnTo>
                  <a:lnTo>
                    <a:pt x="13938" y="1473326"/>
                  </a:lnTo>
                  <a:lnTo>
                    <a:pt x="0" y="1471421"/>
                  </a:lnTo>
                  <a:lnTo>
                    <a:pt x="0" y="1533651"/>
                  </a:lnTo>
                  <a:lnTo>
                    <a:pt x="53607" y="1537170"/>
                  </a:lnTo>
                  <a:lnTo>
                    <a:pt x="107840" y="1574750"/>
                  </a:lnTo>
                  <a:lnTo>
                    <a:pt x="115849" y="1602231"/>
                  </a:lnTo>
                  <a:lnTo>
                    <a:pt x="107840" y="1629640"/>
                  </a:lnTo>
                  <a:lnTo>
                    <a:pt x="86000" y="1652047"/>
                  </a:lnTo>
                  <a:lnTo>
                    <a:pt x="53607" y="1667168"/>
                  </a:lnTo>
                  <a:lnTo>
                    <a:pt x="13938" y="1672716"/>
                  </a:lnTo>
                  <a:lnTo>
                    <a:pt x="0" y="1670684"/>
                  </a:lnTo>
                  <a:lnTo>
                    <a:pt x="0" y="1732914"/>
                  </a:lnTo>
                  <a:lnTo>
                    <a:pt x="53607" y="1736539"/>
                  </a:lnTo>
                  <a:lnTo>
                    <a:pt x="107840" y="1774017"/>
                  </a:lnTo>
                  <a:lnTo>
                    <a:pt x="115849" y="1801456"/>
                  </a:lnTo>
                  <a:lnTo>
                    <a:pt x="107840" y="1828891"/>
                  </a:lnTo>
                  <a:lnTo>
                    <a:pt x="86000" y="1851296"/>
                  </a:lnTo>
                  <a:lnTo>
                    <a:pt x="53607" y="1866402"/>
                  </a:lnTo>
                  <a:lnTo>
                    <a:pt x="13938" y="1871941"/>
                  </a:lnTo>
                  <a:lnTo>
                    <a:pt x="0" y="1869998"/>
                  </a:lnTo>
                  <a:lnTo>
                    <a:pt x="0" y="1932203"/>
                  </a:lnTo>
                  <a:lnTo>
                    <a:pt x="53607" y="1935799"/>
                  </a:lnTo>
                  <a:lnTo>
                    <a:pt x="107840" y="1973310"/>
                  </a:lnTo>
                  <a:lnTo>
                    <a:pt x="115849" y="2000745"/>
                  </a:lnTo>
                  <a:lnTo>
                    <a:pt x="107840" y="2028180"/>
                  </a:lnTo>
                  <a:lnTo>
                    <a:pt x="86000" y="2050584"/>
                  </a:lnTo>
                  <a:lnTo>
                    <a:pt x="53607" y="2065690"/>
                  </a:lnTo>
                  <a:lnTo>
                    <a:pt x="13938" y="2071230"/>
                  </a:lnTo>
                  <a:lnTo>
                    <a:pt x="0" y="2069287"/>
                  </a:lnTo>
                  <a:lnTo>
                    <a:pt x="0" y="2131491"/>
                  </a:lnTo>
                  <a:lnTo>
                    <a:pt x="53607" y="2135088"/>
                  </a:lnTo>
                  <a:lnTo>
                    <a:pt x="107840" y="2172598"/>
                  </a:lnTo>
                  <a:lnTo>
                    <a:pt x="115849" y="2200033"/>
                  </a:lnTo>
                  <a:lnTo>
                    <a:pt x="107840" y="2227474"/>
                  </a:lnTo>
                  <a:lnTo>
                    <a:pt x="86000" y="2249878"/>
                  </a:lnTo>
                  <a:lnTo>
                    <a:pt x="53607" y="2264981"/>
                  </a:lnTo>
                  <a:lnTo>
                    <a:pt x="13938" y="2270518"/>
                  </a:lnTo>
                  <a:lnTo>
                    <a:pt x="0" y="2268575"/>
                  </a:lnTo>
                  <a:lnTo>
                    <a:pt x="0" y="2330780"/>
                  </a:lnTo>
                  <a:lnTo>
                    <a:pt x="53607" y="2334376"/>
                  </a:lnTo>
                  <a:lnTo>
                    <a:pt x="107840" y="2371887"/>
                  </a:lnTo>
                  <a:lnTo>
                    <a:pt x="115849" y="2399322"/>
                  </a:lnTo>
                  <a:lnTo>
                    <a:pt x="107840" y="2426764"/>
                  </a:lnTo>
                  <a:lnTo>
                    <a:pt x="86000" y="2449172"/>
                  </a:lnTo>
                  <a:lnTo>
                    <a:pt x="53607" y="2464280"/>
                  </a:lnTo>
                  <a:lnTo>
                    <a:pt x="13938" y="2469819"/>
                  </a:lnTo>
                  <a:lnTo>
                    <a:pt x="0" y="2467864"/>
                  </a:lnTo>
                  <a:lnTo>
                    <a:pt x="0" y="2530068"/>
                  </a:lnTo>
                  <a:lnTo>
                    <a:pt x="53607" y="2533664"/>
                  </a:lnTo>
                  <a:lnTo>
                    <a:pt x="107840" y="2571175"/>
                  </a:lnTo>
                  <a:lnTo>
                    <a:pt x="115849" y="2598610"/>
                  </a:lnTo>
                  <a:lnTo>
                    <a:pt x="107840" y="2626052"/>
                  </a:lnTo>
                  <a:lnTo>
                    <a:pt x="86000" y="2648461"/>
                  </a:lnTo>
                  <a:lnTo>
                    <a:pt x="53607" y="2663568"/>
                  </a:lnTo>
                  <a:lnTo>
                    <a:pt x="13938" y="2669108"/>
                  </a:lnTo>
                  <a:lnTo>
                    <a:pt x="0" y="2667152"/>
                  </a:lnTo>
                  <a:lnTo>
                    <a:pt x="0" y="2729369"/>
                  </a:lnTo>
                  <a:lnTo>
                    <a:pt x="53607" y="2732953"/>
                  </a:lnTo>
                  <a:lnTo>
                    <a:pt x="107840" y="2770469"/>
                  </a:lnTo>
                  <a:lnTo>
                    <a:pt x="115849" y="2797911"/>
                  </a:lnTo>
                  <a:lnTo>
                    <a:pt x="114477" y="2802635"/>
                  </a:lnTo>
                  <a:lnTo>
                    <a:pt x="179273" y="2802635"/>
                  </a:lnTo>
                  <a:lnTo>
                    <a:pt x="177965" y="2801111"/>
                  </a:lnTo>
                  <a:lnTo>
                    <a:pt x="177888" y="2797911"/>
                  </a:lnTo>
                  <a:lnTo>
                    <a:pt x="185898" y="2770469"/>
                  </a:lnTo>
                  <a:lnTo>
                    <a:pt x="207740" y="2748060"/>
                  </a:lnTo>
                  <a:lnTo>
                    <a:pt x="240135" y="2732953"/>
                  </a:lnTo>
                  <a:lnTo>
                    <a:pt x="279806" y="2727413"/>
                  </a:lnTo>
                  <a:lnTo>
                    <a:pt x="319474" y="2732953"/>
                  </a:lnTo>
                  <a:lnTo>
                    <a:pt x="351866" y="2748060"/>
                  </a:lnTo>
                  <a:lnTo>
                    <a:pt x="373703" y="2770469"/>
                  </a:lnTo>
                  <a:lnTo>
                    <a:pt x="381711" y="2797911"/>
                  </a:lnTo>
                  <a:lnTo>
                    <a:pt x="380339" y="2802635"/>
                  </a:lnTo>
                  <a:lnTo>
                    <a:pt x="459041" y="2802635"/>
                  </a:lnTo>
                  <a:lnTo>
                    <a:pt x="457746" y="2801111"/>
                  </a:lnTo>
                  <a:lnTo>
                    <a:pt x="457669" y="2797911"/>
                  </a:lnTo>
                  <a:lnTo>
                    <a:pt x="465677" y="2770469"/>
                  </a:lnTo>
                  <a:lnTo>
                    <a:pt x="487514" y="2748060"/>
                  </a:lnTo>
                  <a:lnTo>
                    <a:pt x="519906" y="2732953"/>
                  </a:lnTo>
                  <a:lnTo>
                    <a:pt x="559574" y="2727413"/>
                  </a:lnTo>
                  <a:lnTo>
                    <a:pt x="599245" y="2732953"/>
                  </a:lnTo>
                  <a:lnTo>
                    <a:pt x="631640" y="2748060"/>
                  </a:lnTo>
                  <a:lnTo>
                    <a:pt x="653482" y="2770469"/>
                  </a:lnTo>
                  <a:lnTo>
                    <a:pt x="661492" y="2797911"/>
                  </a:lnTo>
                  <a:lnTo>
                    <a:pt x="660107" y="2802635"/>
                  </a:lnTo>
                  <a:lnTo>
                    <a:pt x="738822" y="2802635"/>
                  </a:lnTo>
                  <a:lnTo>
                    <a:pt x="737527" y="2801111"/>
                  </a:lnTo>
                  <a:lnTo>
                    <a:pt x="737450" y="2797911"/>
                  </a:lnTo>
                  <a:lnTo>
                    <a:pt x="745458" y="2770469"/>
                  </a:lnTo>
                  <a:lnTo>
                    <a:pt x="767295" y="2748060"/>
                  </a:lnTo>
                  <a:lnTo>
                    <a:pt x="799687" y="2732953"/>
                  </a:lnTo>
                  <a:lnTo>
                    <a:pt x="839355" y="2727413"/>
                  </a:lnTo>
                  <a:lnTo>
                    <a:pt x="879026" y="2732953"/>
                  </a:lnTo>
                  <a:lnTo>
                    <a:pt x="911421" y="2748060"/>
                  </a:lnTo>
                  <a:lnTo>
                    <a:pt x="933263" y="2770469"/>
                  </a:lnTo>
                  <a:lnTo>
                    <a:pt x="941273" y="2797911"/>
                  </a:lnTo>
                  <a:lnTo>
                    <a:pt x="939888" y="2802635"/>
                  </a:lnTo>
                  <a:lnTo>
                    <a:pt x="1018603" y="2802635"/>
                  </a:lnTo>
                  <a:lnTo>
                    <a:pt x="1017295" y="2801111"/>
                  </a:lnTo>
                  <a:lnTo>
                    <a:pt x="1017219" y="2797911"/>
                  </a:lnTo>
                  <a:lnTo>
                    <a:pt x="1025228" y="2770469"/>
                  </a:lnTo>
                  <a:lnTo>
                    <a:pt x="1047070" y="2748060"/>
                  </a:lnTo>
                  <a:lnTo>
                    <a:pt x="1079466" y="2732953"/>
                  </a:lnTo>
                  <a:lnTo>
                    <a:pt x="1119136" y="2727413"/>
                  </a:lnTo>
                  <a:lnTo>
                    <a:pt x="1158805" y="2732953"/>
                  </a:lnTo>
                  <a:lnTo>
                    <a:pt x="1191196" y="2748060"/>
                  </a:lnTo>
                  <a:lnTo>
                    <a:pt x="1213034" y="2770469"/>
                  </a:lnTo>
                  <a:lnTo>
                    <a:pt x="1221041" y="2797911"/>
                  </a:lnTo>
                  <a:lnTo>
                    <a:pt x="1219669" y="2802635"/>
                  </a:lnTo>
                  <a:lnTo>
                    <a:pt x="1298320" y="2802635"/>
                  </a:lnTo>
                  <a:lnTo>
                    <a:pt x="1297051" y="2801111"/>
                  </a:lnTo>
                  <a:lnTo>
                    <a:pt x="1297051" y="2797911"/>
                  </a:lnTo>
                  <a:lnTo>
                    <a:pt x="1305053" y="2770469"/>
                  </a:lnTo>
                  <a:lnTo>
                    <a:pt x="1326880" y="2748060"/>
                  </a:lnTo>
                  <a:lnTo>
                    <a:pt x="1359255" y="2732953"/>
                  </a:lnTo>
                  <a:lnTo>
                    <a:pt x="1398905" y="2727413"/>
                  </a:lnTo>
                  <a:lnTo>
                    <a:pt x="1438574" y="2732953"/>
                  </a:lnTo>
                  <a:lnTo>
                    <a:pt x="1470993" y="2748060"/>
                  </a:lnTo>
                  <a:lnTo>
                    <a:pt x="1492863" y="2770469"/>
                  </a:lnTo>
                  <a:lnTo>
                    <a:pt x="1500886" y="2797911"/>
                  </a:lnTo>
                  <a:lnTo>
                    <a:pt x="1499489" y="2802635"/>
                  </a:lnTo>
                  <a:lnTo>
                    <a:pt x="1578102" y="2802635"/>
                  </a:lnTo>
                  <a:lnTo>
                    <a:pt x="1576832" y="2801111"/>
                  </a:lnTo>
                  <a:lnTo>
                    <a:pt x="1576832" y="2797911"/>
                  </a:lnTo>
                  <a:lnTo>
                    <a:pt x="1584834" y="2770469"/>
                  </a:lnTo>
                  <a:lnTo>
                    <a:pt x="1606661" y="2748060"/>
                  </a:lnTo>
                  <a:lnTo>
                    <a:pt x="1639036" y="2732953"/>
                  </a:lnTo>
                  <a:lnTo>
                    <a:pt x="1678686" y="2727413"/>
                  </a:lnTo>
                  <a:lnTo>
                    <a:pt x="1718355" y="2732953"/>
                  </a:lnTo>
                  <a:lnTo>
                    <a:pt x="1750774" y="2748060"/>
                  </a:lnTo>
                  <a:lnTo>
                    <a:pt x="1772644" y="2770469"/>
                  </a:lnTo>
                  <a:lnTo>
                    <a:pt x="1780667" y="2797911"/>
                  </a:lnTo>
                  <a:lnTo>
                    <a:pt x="1779270" y="2802635"/>
                  </a:lnTo>
                  <a:lnTo>
                    <a:pt x="1857883" y="2802635"/>
                  </a:lnTo>
                  <a:lnTo>
                    <a:pt x="1856613" y="2801111"/>
                  </a:lnTo>
                  <a:lnTo>
                    <a:pt x="1856613" y="2797911"/>
                  </a:lnTo>
                  <a:lnTo>
                    <a:pt x="1864615" y="2770469"/>
                  </a:lnTo>
                  <a:lnTo>
                    <a:pt x="1886442" y="2748060"/>
                  </a:lnTo>
                  <a:lnTo>
                    <a:pt x="1918817" y="2732953"/>
                  </a:lnTo>
                  <a:lnTo>
                    <a:pt x="1958467" y="2727413"/>
                  </a:lnTo>
                  <a:lnTo>
                    <a:pt x="1998116" y="2732953"/>
                  </a:lnTo>
                  <a:lnTo>
                    <a:pt x="2030491" y="2748060"/>
                  </a:lnTo>
                  <a:lnTo>
                    <a:pt x="2052318" y="2770469"/>
                  </a:lnTo>
                  <a:lnTo>
                    <a:pt x="2060321" y="2797911"/>
                  </a:lnTo>
                  <a:lnTo>
                    <a:pt x="2059051" y="2802635"/>
                  </a:lnTo>
                  <a:lnTo>
                    <a:pt x="2137664" y="2802635"/>
                  </a:lnTo>
                  <a:lnTo>
                    <a:pt x="2136394" y="2801111"/>
                  </a:lnTo>
                  <a:lnTo>
                    <a:pt x="2136394" y="2797911"/>
                  </a:lnTo>
                  <a:lnTo>
                    <a:pt x="2144396" y="2770469"/>
                  </a:lnTo>
                  <a:lnTo>
                    <a:pt x="2166223" y="2748060"/>
                  </a:lnTo>
                  <a:lnTo>
                    <a:pt x="2198598" y="2732953"/>
                  </a:lnTo>
                  <a:lnTo>
                    <a:pt x="2238248" y="2727413"/>
                  </a:lnTo>
                  <a:lnTo>
                    <a:pt x="2277897" y="2732953"/>
                  </a:lnTo>
                  <a:lnTo>
                    <a:pt x="2310272" y="2748060"/>
                  </a:lnTo>
                  <a:lnTo>
                    <a:pt x="2332099" y="2770469"/>
                  </a:lnTo>
                  <a:lnTo>
                    <a:pt x="2340102" y="2797911"/>
                  </a:lnTo>
                  <a:lnTo>
                    <a:pt x="2338832" y="2802635"/>
                  </a:lnTo>
                  <a:lnTo>
                    <a:pt x="2417445" y="2802635"/>
                  </a:lnTo>
                  <a:lnTo>
                    <a:pt x="2416175" y="2801111"/>
                  </a:lnTo>
                  <a:lnTo>
                    <a:pt x="2416175" y="2797911"/>
                  </a:lnTo>
                  <a:lnTo>
                    <a:pt x="2424177" y="2770469"/>
                  </a:lnTo>
                  <a:lnTo>
                    <a:pt x="2446004" y="2748060"/>
                  </a:lnTo>
                  <a:lnTo>
                    <a:pt x="2478379" y="2732953"/>
                  </a:lnTo>
                  <a:lnTo>
                    <a:pt x="2518029" y="2727413"/>
                  </a:lnTo>
                  <a:lnTo>
                    <a:pt x="2557678" y="2732953"/>
                  </a:lnTo>
                  <a:lnTo>
                    <a:pt x="2590053" y="2748060"/>
                  </a:lnTo>
                  <a:lnTo>
                    <a:pt x="2611880" y="2770469"/>
                  </a:lnTo>
                  <a:lnTo>
                    <a:pt x="2619883" y="2797911"/>
                  </a:lnTo>
                  <a:lnTo>
                    <a:pt x="2618613" y="2802635"/>
                  </a:lnTo>
                  <a:lnTo>
                    <a:pt x="2697226" y="2802635"/>
                  </a:lnTo>
                  <a:lnTo>
                    <a:pt x="2695956" y="2801111"/>
                  </a:lnTo>
                  <a:lnTo>
                    <a:pt x="2695956" y="2797911"/>
                  </a:lnTo>
                  <a:lnTo>
                    <a:pt x="2703958" y="2770469"/>
                  </a:lnTo>
                  <a:lnTo>
                    <a:pt x="2725785" y="2748060"/>
                  </a:lnTo>
                  <a:lnTo>
                    <a:pt x="2758160" y="2732953"/>
                  </a:lnTo>
                  <a:lnTo>
                    <a:pt x="2797810" y="2727413"/>
                  </a:lnTo>
                  <a:lnTo>
                    <a:pt x="2837459" y="2732953"/>
                  </a:lnTo>
                  <a:lnTo>
                    <a:pt x="2869834" y="2748060"/>
                  </a:lnTo>
                  <a:lnTo>
                    <a:pt x="2891661" y="2770469"/>
                  </a:lnTo>
                  <a:lnTo>
                    <a:pt x="2899664" y="2797911"/>
                  </a:lnTo>
                  <a:lnTo>
                    <a:pt x="2898394" y="2802635"/>
                  </a:lnTo>
                  <a:lnTo>
                    <a:pt x="2996184" y="2802635"/>
                  </a:lnTo>
                  <a:lnTo>
                    <a:pt x="2994914" y="2801111"/>
                  </a:lnTo>
                  <a:lnTo>
                    <a:pt x="2994914" y="2797911"/>
                  </a:lnTo>
                  <a:lnTo>
                    <a:pt x="3002916" y="2770469"/>
                  </a:lnTo>
                  <a:lnTo>
                    <a:pt x="3024743" y="2748060"/>
                  </a:lnTo>
                  <a:lnTo>
                    <a:pt x="3057118" y="2732953"/>
                  </a:lnTo>
                  <a:lnTo>
                    <a:pt x="3096768" y="2727413"/>
                  </a:lnTo>
                  <a:lnTo>
                    <a:pt x="3096768" y="2669108"/>
                  </a:lnTo>
                  <a:lnTo>
                    <a:pt x="3057118" y="2663568"/>
                  </a:lnTo>
                  <a:lnTo>
                    <a:pt x="3024743" y="2648461"/>
                  </a:lnTo>
                  <a:lnTo>
                    <a:pt x="3002916" y="2626052"/>
                  </a:lnTo>
                  <a:lnTo>
                    <a:pt x="2994914" y="2598610"/>
                  </a:lnTo>
                  <a:lnTo>
                    <a:pt x="3002916" y="2571175"/>
                  </a:lnTo>
                  <a:lnTo>
                    <a:pt x="3024743" y="2548770"/>
                  </a:lnTo>
                  <a:lnTo>
                    <a:pt x="3057118" y="2533664"/>
                  </a:lnTo>
                  <a:lnTo>
                    <a:pt x="3096768" y="2528125"/>
                  </a:lnTo>
                  <a:lnTo>
                    <a:pt x="3096768" y="2469819"/>
                  </a:lnTo>
                  <a:lnTo>
                    <a:pt x="3057118" y="2464280"/>
                  </a:lnTo>
                  <a:lnTo>
                    <a:pt x="3024743" y="2449172"/>
                  </a:lnTo>
                  <a:lnTo>
                    <a:pt x="3002916" y="2426764"/>
                  </a:lnTo>
                  <a:lnTo>
                    <a:pt x="2994914" y="2399322"/>
                  </a:lnTo>
                  <a:lnTo>
                    <a:pt x="3002916" y="2371887"/>
                  </a:lnTo>
                  <a:lnTo>
                    <a:pt x="3024743" y="2349482"/>
                  </a:lnTo>
                  <a:lnTo>
                    <a:pt x="3057118" y="2334376"/>
                  </a:lnTo>
                  <a:lnTo>
                    <a:pt x="3096768" y="2328837"/>
                  </a:lnTo>
                  <a:lnTo>
                    <a:pt x="3096768" y="2270518"/>
                  </a:lnTo>
                  <a:lnTo>
                    <a:pt x="3057118" y="2264981"/>
                  </a:lnTo>
                  <a:lnTo>
                    <a:pt x="3024743" y="2249878"/>
                  </a:lnTo>
                  <a:lnTo>
                    <a:pt x="3002916" y="2227474"/>
                  </a:lnTo>
                  <a:lnTo>
                    <a:pt x="2994914" y="2200033"/>
                  </a:lnTo>
                  <a:lnTo>
                    <a:pt x="3002916" y="2172598"/>
                  </a:lnTo>
                  <a:lnTo>
                    <a:pt x="3024743" y="2150194"/>
                  </a:lnTo>
                  <a:lnTo>
                    <a:pt x="3057118" y="2135088"/>
                  </a:lnTo>
                  <a:lnTo>
                    <a:pt x="3096768" y="2129548"/>
                  </a:lnTo>
                  <a:lnTo>
                    <a:pt x="3096768" y="2071230"/>
                  </a:lnTo>
                  <a:lnTo>
                    <a:pt x="3057118" y="2065690"/>
                  </a:lnTo>
                  <a:lnTo>
                    <a:pt x="3024743" y="2050584"/>
                  </a:lnTo>
                  <a:lnTo>
                    <a:pt x="3002916" y="2028180"/>
                  </a:lnTo>
                  <a:lnTo>
                    <a:pt x="2994914" y="2000745"/>
                  </a:lnTo>
                  <a:lnTo>
                    <a:pt x="3002916" y="1973310"/>
                  </a:lnTo>
                  <a:lnTo>
                    <a:pt x="3024743" y="1950905"/>
                  </a:lnTo>
                  <a:lnTo>
                    <a:pt x="3057118" y="1935799"/>
                  </a:lnTo>
                  <a:lnTo>
                    <a:pt x="3096768" y="1930260"/>
                  </a:lnTo>
                  <a:lnTo>
                    <a:pt x="3096768" y="1871941"/>
                  </a:lnTo>
                  <a:lnTo>
                    <a:pt x="3057118" y="1866402"/>
                  </a:lnTo>
                  <a:lnTo>
                    <a:pt x="3024743" y="1851296"/>
                  </a:lnTo>
                  <a:lnTo>
                    <a:pt x="3002916" y="1828891"/>
                  </a:lnTo>
                  <a:lnTo>
                    <a:pt x="2994914" y="1801456"/>
                  </a:lnTo>
                  <a:lnTo>
                    <a:pt x="3002916" y="1774017"/>
                  </a:lnTo>
                  <a:lnTo>
                    <a:pt x="3024743" y="1751626"/>
                  </a:lnTo>
                  <a:lnTo>
                    <a:pt x="3057118" y="1736539"/>
                  </a:lnTo>
                  <a:lnTo>
                    <a:pt x="3096768" y="1731009"/>
                  </a:lnTo>
                  <a:lnTo>
                    <a:pt x="3096768" y="1672716"/>
                  </a:lnTo>
                  <a:lnTo>
                    <a:pt x="3057118" y="1667168"/>
                  </a:lnTo>
                  <a:lnTo>
                    <a:pt x="3024743" y="1652047"/>
                  </a:lnTo>
                  <a:lnTo>
                    <a:pt x="3002916" y="1629640"/>
                  </a:lnTo>
                  <a:lnTo>
                    <a:pt x="2994914" y="1602231"/>
                  </a:lnTo>
                  <a:lnTo>
                    <a:pt x="3002916" y="1574750"/>
                  </a:lnTo>
                  <a:lnTo>
                    <a:pt x="3024743" y="1552305"/>
                  </a:lnTo>
                  <a:lnTo>
                    <a:pt x="3057118" y="1537170"/>
                  </a:lnTo>
                  <a:lnTo>
                    <a:pt x="3096768" y="1531619"/>
                  </a:lnTo>
                  <a:lnTo>
                    <a:pt x="3096768" y="1473326"/>
                  </a:lnTo>
                  <a:lnTo>
                    <a:pt x="3057118" y="1467796"/>
                  </a:lnTo>
                  <a:lnTo>
                    <a:pt x="3024743" y="1452705"/>
                  </a:lnTo>
                  <a:lnTo>
                    <a:pt x="3002916" y="1430303"/>
                  </a:lnTo>
                  <a:lnTo>
                    <a:pt x="2994914" y="1402841"/>
                  </a:lnTo>
                  <a:lnTo>
                    <a:pt x="3002916" y="1375433"/>
                  </a:lnTo>
                  <a:lnTo>
                    <a:pt x="3024743" y="1353026"/>
                  </a:lnTo>
                  <a:lnTo>
                    <a:pt x="3057118" y="1337905"/>
                  </a:lnTo>
                  <a:lnTo>
                    <a:pt x="3096768" y="1332356"/>
                  </a:lnTo>
                  <a:lnTo>
                    <a:pt x="3096768" y="1274063"/>
                  </a:lnTo>
                  <a:lnTo>
                    <a:pt x="3057118" y="1268533"/>
                  </a:lnTo>
                  <a:lnTo>
                    <a:pt x="3024743" y="1253442"/>
                  </a:lnTo>
                  <a:lnTo>
                    <a:pt x="3002916" y="1231040"/>
                  </a:lnTo>
                  <a:lnTo>
                    <a:pt x="2994914" y="1203578"/>
                  </a:lnTo>
                  <a:lnTo>
                    <a:pt x="3002916" y="1176170"/>
                  </a:lnTo>
                  <a:lnTo>
                    <a:pt x="3024743" y="1153763"/>
                  </a:lnTo>
                  <a:lnTo>
                    <a:pt x="3057118" y="1138642"/>
                  </a:lnTo>
                  <a:lnTo>
                    <a:pt x="3096768" y="1133093"/>
                  </a:lnTo>
                  <a:lnTo>
                    <a:pt x="3096768" y="1074800"/>
                  </a:lnTo>
                  <a:lnTo>
                    <a:pt x="3057118" y="1069252"/>
                  </a:lnTo>
                  <a:lnTo>
                    <a:pt x="3024743" y="1054131"/>
                  </a:lnTo>
                  <a:lnTo>
                    <a:pt x="3002916" y="1031724"/>
                  </a:lnTo>
                  <a:lnTo>
                    <a:pt x="2994914" y="1004315"/>
                  </a:lnTo>
                  <a:lnTo>
                    <a:pt x="3002916" y="976854"/>
                  </a:lnTo>
                  <a:lnTo>
                    <a:pt x="3024743" y="954452"/>
                  </a:lnTo>
                  <a:lnTo>
                    <a:pt x="3057118" y="939361"/>
                  </a:lnTo>
                  <a:lnTo>
                    <a:pt x="3096768" y="933830"/>
                  </a:lnTo>
                  <a:lnTo>
                    <a:pt x="3096768" y="875537"/>
                  </a:lnTo>
                  <a:lnTo>
                    <a:pt x="3057118" y="869989"/>
                  </a:lnTo>
                  <a:lnTo>
                    <a:pt x="3024743" y="854868"/>
                  </a:lnTo>
                  <a:lnTo>
                    <a:pt x="3002916" y="832461"/>
                  </a:lnTo>
                  <a:lnTo>
                    <a:pt x="2994914" y="805052"/>
                  </a:lnTo>
                  <a:lnTo>
                    <a:pt x="3002916" y="777591"/>
                  </a:lnTo>
                  <a:lnTo>
                    <a:pt x="3024743" y="755189"/>
                  </a:lnTo>
                  <a:lnTo>
                    <a:pt x="3057118" y="740098"/>
                  </a:lnTo>
                  <a:lnTo>
                    <a:pt x="3096768" y="734567"/>
                  </a:lnTo>
                  <a:lnTo>
                    <a:pt x="3096768" y="676274"/>
                  </a:lnTo>
                  <a:lnTo>
                    <a:pt x="3057118" y="670724"/>
                  </a:lnTo>
                  <a:lnTo>
                    <a:pt x="3024743" y="655589"/>
                  </a:lnTo>
                  <a:lnTo>
                    <a:pt x="3002916" y="633144"/>
                  </a:lnTo>
                  <a:lnTo>
                    <a:pt x="2994914" y="605662"/>
                  </a:lnTo>
                  <a:lnTo>
                    <a:pt x="3002916" y="578254"/>
                  </a:lnTo>
                  <a:lnTo>
                    <a:pt x="3024743" y="555847"/>
                  </a:lnTo>
                  <a:lnTo>
                    <a:pt x="3057118" y="540726"/>
                  </a:lnTo>
                  <a:lnTo>
                    <a:pt x="3096768" y="535177"/>
                  </a:lnTo>
                  <a:lnTo>
                    <a:pt x="3096768" y="476884"/>
                  </a:lnTo>
                  <a:lnTo>
                    <a:pt x="3057118" y="471354"/>
                  </a:lnTo>
                  <a:lnTo>
                    <a:pt x="3024743" y="456263"/>
                  </a:lnTo>
                  <a:lnTo>
                    <a:pt x="3002916" y="433861"/>
                  </a:lnTo>
                  <a:lnTo>
                    <a:pt x="2994914" y="406399"/>
                  </a:lnTo>
                  <a:lnTo>
                    <a:pt x="3002916" y="378991"/>
                  </a:lnTo>
                  <a:lnTo>
                    <a:pt x="3024743" y="356584"/>
                  </a:lnTo>
                  <a:lnTo>
                    <a:pt x="3057118" y="341463"/>
                  </a:lnTo>
                  <a:lnTo>
                    <a:pt x="3096768" y="335914"/>
                  </a:lnTo>
                  <a:lnTo>
                    <a:pt x="3096768" y="277621"/>
                  </a:lnTo>
                  <a:lnTo>
                    <a:pt x="3057118" y="272091"/>
                  </a:lnTo>
                  <a:lnTo>
                    <a:pt x="3024743" y="257000"/>
                  </a:lnTo>
                  <a:lnTo>
                    <a:pt x="3002916" y="234598"/>
                  </a:lnTo>
                  <a:lnTo>
                    <a:pt x="2994914" y="207136"/>
                  </a:lnTo>
                  <a:lnTo>
                    <a:pt x="3002916" y="179728"/>
                  </a:lnTo>
                  <a:lnTo>
                    <a:pt x="3024743" y="157321"/>
                  </a:lnTo>
                  <a:lnTo>
                    <a:pt x="3057118" y="142200"/>
                  </a:lnTo>
                  <a:lnTo>
                    <a:pt x="3096768" y="136651"/>
                  </a:lnTo>
                  <a:lnTo>
                    <a:pt x="3096768" y="78358"/>
                  </a:lnTo>
                  <a:lnTo>
                    <a:pt x="3057118" y="72810"/>
                  </a:lnTo>
                  <a:lnTo>
                    <a:pt x="3024743" y="57689"/>
                  </a:lnTo>
                  <a:lnTo>
                    <a:pt x="3002916" y="35282"/>
                  </a:lnTo>
                  <a:lnTo>
                    <a:pt x="2994914" y="7873"/>
                  </a:lnTo>
                  <a:lnTo>
                    <a:pt x="29972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236598"/>
              <a:ext cx="3105823" cy="229082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3273" y="2328290"/>
              <a:ext cx="780415" cy="225425"/>
            </a:xfrm>
            <a:custGeom>
              <a:avLst/>
              <a:gdLst/>
              <a:ahLst/>
              <a:cxnLst/>
              <a:rect l="l" t="t" r="r" b="b"/>
              <a:pathLst>
                <a:path w="780415" h="225425">
                  <a:moveTo>
                    <a:pt x="96965" y="64770"/>
                  </a:moveTo>
                  <a:lnTo>
                    <a:pt x="56134" y="64770"/>
                  </a:lnTo>
                  <a:lnTo>
                    <a:pt x="76530" y="201675"/>
                  </a:lnTo>
                  <a:lnTo>
                    <a:pt x="76847" y="206883"/>
                  </a:lnTo>
                  <a:lnTo>
                    <a:pt x="76136" y="209296"/>
                  </a:lnTo>
                  <a:lnTo>
                    <a:pt x="75425" y="211962"/>
                  </a:lnTo>
                  <a:lnTo>
                    <a:pt x="74041" y="214122"/>
                  </a:lnTo>
                  <a:lnTo>
                    <a:pt x="72085" y="215646"/>
                  </a:lnTo>
                  <a:lnTo>
                    <a:pt x="69392" y="217805"/>
                  </a:lnTo>
                  <a:lnTo>
                    <a:pt x="65620" y="219201"/>
                  </a:lnTo>
                  <a:lnTo>
                    <a:pt x="60794" y="219963"/>
                  </a:lnTo>
                  <a:lnTo>
                    <a:pt x="55257" y="220725"/>
                  </a:lnTo>
                  <a:lnTo>
                    <a:pt x="55930" y="225298"/>
                  </a:lnTo>
                  <a:lnTo>
                    <a:pt x="143205" y="212344"/>
                  </a:lnTo>
                  <a:lnTo>
                    <a:pt x="142756" y="209296"/>
                  </a:lnTo>
                  <a:lnTo>
                    <a:pt x="132245" y="209296"/>
                  </a:lnTo>
                  <a:lnTo>
                    <a:pt x="128371" y="209042"/>
                  </a:lnTo>
                  <a:lnTo>
                    <a:pt x="125387" y="207899"/>
                  </a:lnTo>
                  <a:lnTo>
                    <a:pt x="122415" y="206629"/>
                  </a:lnTo>
                  <a:lnTo>
                    <a:pt x="120281" y="205105"/>
                  </a:lnTo>
                  <a:lnTo>
                    <a:pt x="119024" y="203073"/>
                  </a:lnTo>
                  <a:lnTo>
                    <a:pt x="117767" y="201168"/>
                  </a:lnTo>
                  <a:lnTo>
                    <a:pt x="116497" y="195834"/>
                  </a:lnTo>
                  <a:lnTo>
                    <a:pt x="96965" y="64770"/>
                  </a:lnTo>
                  <a:close/>
                </a:path>
                <a:path w="780415" h="225425">
                  <a:moveTo>
                    <a:pt x="142532" y="207772"/>
                  </a:moveTo>
                  <a:lnTo>
                    <a:pt x="136994" y="208534"/>
                  </a:lnTo>
                  <a:lnTo>
                    <a:pt x="132245" y="209296"/>
                  </a:lnTo>
                  <a:lnTo>
                    <a:pt x="142756" y="209296"/>
                  </a:lnTo>
                  <a:lnTo>
                    <a:pt x="142532" y="207772"/>
                  </a:lnTo>
                  <a:close/>
                </a:path>
                <a:path w="780415" h="225425">
                  <a:moveTo>
                    <a:pt x="149707" y="41021"/>
                  </a:moveTo>
                  <a:lnTo>
                    <a:pt x="0" y="63246"/>
                  </a:lnTo>
                  <a:lnTo>
                    <a:pt x="6731" y="108331"/>
                  </a:lnTo>
                  <a:lnTo>
                    <a:pt x="11391" y="107696"/>
                  </a:lnTo>
                  <a:lnTo>
                    <a:pt x="12001" y="98720"/>
                  </a:lnTo>
                  <a:lnTo>
                    <a:pt x="13754" y="90662"/>
                  </a:lnTo>
                  <a:lnTo>
                    <a:pt x="44081" y="66548"/>
                  </a:lnTo>
                  <a:lnTo>
                    <a:pt x="56134" y="64770"/>
                  </a:lnTo>
                  <a:lnTo>
                    <a:pt x="96965" y="64770"/>
                  </a:lnTo>
                  <a:lnTo>
                    <a:pt x="96075" y="58800"/>
                  </a:lnTo>
                  <a:lnTo>
                    <a:pt x="116281" y="55753"/>
                  </a:lnTo>
                  <a:lnTo>
                    <a:pt x="121831" y="55625"/>
                  </a:lnTo>
                  <a:lnTo>
                    <a:pt x="151888" y="55625"/>
                  </a:lnTo>
                  <a:lnTo>
                    <a:pt x="149707" y="41021"/>
                  </a:lnTo>
                  <a:close/>
                </a:path>
                <a:path w="780415" h="225425">
                  <a:moveTo>
                    <a:pt x="151888" y="55625"/>
                  </a:moveTo>
                  <a:lnTo>
                    <a:pt x="121831" y="55625"/>
                  </a:lnTo>
                  <a:lnTo>
                    <a:pt x="125171" y="56642"/>
                  </a:lnTo>
                  <a:lnTo>
                    <a:pt x="131140" y="58547"/>
                  </a:lnTo>
                  <a:lnTo>
                    <a:pt x="136067" y="61595"/>
                  </a:lnTo>
                  <a:lnTo>
                    <a:pt x="143814" y="69723"/>
                  </a:lnTo>
                  <a:lnTo>
                    <a:pt x="147840" y="76708"/>
                  </a:lnTo>
                  <a:lnTo>
                    <a:pt x="152006" y="86741"/>
                  </a:lnTo>
                  <a:lnTo>
                    <a:pt x="156438" y="86106"/>
                  </a:lnTo>
                  <a:lnTo>
                    <a:pt x="151888" y="55625"/>
                  </a:lnTo>
                  <a:close/>
                </a:path>
                <a:path w="780415" h="225425">
                  <a:moveTo>
                    <a:pt x="213664" y="31496"/>
                  </a:moveTo>
                  <a:lnTo>
                    <a:pt x="166827" y="38481"/>
                  </a:lnTo>
                  <a:lnTo>
                    <a:pt x="167500" y="42925"/>
                  </a:lnTo>
                  <a:lnTo>
                    <a:pt x="172681" y="42925"/>
                  </a:lnTo>
                  <a:lnTo>
                    <a:pt x="176225" y="43814"/>
                  </a:lnTo>
                  <a:lnTo>
                    <a:pt x="201663" y="187071"/>
                  </a:lnTo>
                  <a:lnTo>
                    <a:pt x="201752" y="192405"/>
                  </a:lnTo>
                  <a:lnTo>
                    <a:pt x="200634" y="194437"/>
                  </a:lnTo>
                  <a:lnTo>
                    <a:pt x="198970" y="197358"/>
                  </a:lnTo>
                  <a:lnTo>
                    <a:pt x="195770" y="199517"/>
                  </a:lnTo>
                  <a:lnTo>
                    <a:pt x="191008" y="200660"/>
                  </a:lnTo>
                  <a:lnTo>
                    <a:pt x="191668" y="205105"/>
                  </a:lnTo>
                  <a:lnTo>
                    <a:pt x="249923" y="196469"/>
                  </a:lnTo>
                  <a:lnTo>
                    <a:pt x="249262" y="192024"/>
                  </a:lnTo>
                  <a:lnTo>
                    <a:pt x="244335" y="192024"/>
                  </a:lnTo>
                  <a:lnTo>
                    <a:pt x="240880" y="190754"/>
                  </a:lnTo>
                  <a:lnTo>
                    <a:pt x="238912" y="188213"/>
                  </a:lnTo>
                  <a:lnTo>
                    <a:pt x="237375" y="186436"/>
                  </a:lnTo>
                  <a:lnTo>
                    <a:pt x="235991" y="181356"/>
                  </a:lnTo>
                  <a:lnTo>
                    <a:pt x="225602" y="111633"/>
                  </a:lnTo>
                  <a:lnTo>
                    <a:pt x="228358" y="105410"/>
                  </a:lnTo>
                  <a:lnTo>
                    <a:pt x="231140" y="100964"/>
                  </a:lnTo>
                  <a:lnTo>
                    <a:pt x="234173" y="97917"/>
                  </a:lnTo>
                  <a:lnTo>
                    <a:pt x="223570" y="97917"/>
                  </a:lnTo>
                  <a:lnTo>
                    <a:pt x="213664" y="31496"/>
                  </a:lnTo>
                  <a:close/>
                </a:path>
                <a:path w="780415" h="225425">
                  <a:moveTo>
                    <a:pt x="287103" y="93091"/>
                  </a:moveTo>
                  <a:lnTo>
                    <a:pt x="245211" y="93091"/>
                  </a:lnTo>
                  <a:lnTo>
                    <a:pt x="247294" y="93472"/>
                  </a:lnTo>
                  <a:lnTo>
                    <a:pt x="249262" y="94614"/>
                  </a:lnTo>
                  <a:lnTo>
                    <a:pt x="251218" y="95631"/>
                  </a:lnTo>
                  <a:lnTo>
                    <a:pt x="252755" y="97282"/>
                  </a:lnTo>
                  <a:lnTo>
                    <a:pt x="253847" y="99695"/>
                  </a:lnTo>
                  <a:lnTo>
                    <a:pt x="254952" y="101981"/>
                  </a:lnTo>
                  <a:lnTo>
                    <a:pt x="256209" y="107823"/>
                  </a:lnTo>
                  <a:lnTo>
                    <a:pt x="266496" y="176911"/>
                  </a:lnTo>
                  <a:lnTo>
                    <a:pt x="266469" y="182372"/>
                  </a:lnTo>
                  <a:lnTo>
                    <a:pt x="265366" y="184531"/>
                  </a:lnTo>
                  <a:lnTo>
                    <a:pt x="263728" y="187579"/>
                  </a:lnTo>
                  <a:lnTo>
                    <a:pt x="260896" y="189611"/>
                  </a:lnTo>
                  <a:lnTo>
                    <a:pt x="256882" y="190881"/>
                  </a:lnTo>
                  <a:lnTo>
                    <a:pt x="257543" y="195325"/>
                  </a:lnTo>
                  <a:lnTo>
                    <a:pt x="315810" y="186562"/>
                  </a:lnTo>
                  <a:lnTo>
                    <a:pt x="315188" y="182372"/>
                  </a:lnTo>
                  <a:lnTo>
                    <a:pt x="310057" y="182372"/>
                  </a:lnTo>
                  <a:lnTo>
                    <a:pt x="306539" y="181483"/>
                  </a:lnTo>
                  <a:lnTo>
                    <a:pt x="304584" y="179578"/>
                  </a:lnTo>
                  <a:lnTo>
                    <a:pt x="302615" y="177546"/>
                  </a:lnTo>
                  <a:lnTo>
                    <a:pt x="300977" y="172212"/>
                  </a:lnTo>
                  <a:lnTo>
                    <a:pt x="292989" y="118618"/>
                  </a:lnTo>
                  <a:lnTo>
                    <a:pt x="291471" y="109525"/>
                  </a:lnTo>
                  <a:lnTo>
                    <a:pt x="289853" y="101885"/>
                  </a:lnTo>
                  <a:lnTo>
                    <a:pt x="288133" y="95722"/>
                  </a:lnTo>
                  <a:lnTo>
                    <a:pt x="287103" y="93091"/>
                  </a:lnTo>
                  <a:close/>
                </a:path>
                <a:path w="780415" h="225425">
                  <a:moveTo>
                    <a:pt x="315150" y="182118"/>
                  </a:moveTo>
                  <a:lnTo>
                    <a:pt x="310057" y="182372"/>
                  </a:lnTo>
                  <a:lnTo>
                    <a:pt x="315188" y="182372"/>
                  </a:lnTo>
                  <a:lnTo>
                    <a:pt x="315150" y="182118"/>
                  </a:lnTo>
                  <a:close/>
                </a:path>
                <a:path w="780415" h="225425">
                  <a:moveTo>
                    <a:pt x="261747" y="73660"/>
                  </a:moveTo>
                  <a:lnTo>
                    <a:pt x="223570" y="97917"/>
                  </a:lnTo>
                  <a:lnTo>
                    <a:pt x="234173" y="97917"/>
                  </a:lnTo>
                  <a:lnTo>
                    <a:pt x="236689" y="95504"/>
                  </a:lnTo>
                  <a:lnTo>
                    <a:pt x="239712" y="93853"/>
                  </a:lnTo>
                  <a:lnTo>
                    <a:pt x="242989" y="93472"/>
                  </a:lnTo>
                  <a:lnTo>
                    <a:pt x="245211" y="93091"/>
                  </a:lnTo>
                  <a:lnTo>
                    <a:pt x="287103" y="93091"/>
                  </a:lnTo>
                  <a:lnTo>
                    <a:pt x="286308" y="91059"/>
                  </a:lnTo>
                  <a:lnTo>
                    <a:pt x="283794" y="85725"/>
                  </a:lnTo>
                  <a:lnTo>
                    <a:pt x="279679" y="81407"/>
                  </a:lnTo>
                  <a:lnTo>
                    <a:pt x="268223" y="74803"/>
                  </a:lnTo>
                  <a:lnTo>
                    <a:pt x="261747" y="73660"/>
                  </a:lnTo>
                  <a:close/>
                </a:path>
                <a:path w="780415" h="225425">
                  <a:moveTo>
                    <a:pt x="375879" y="57529"/>
                  </a:moveTo>
                  <a:lnTo>
                    <a:pt x="340398" y="71699"/>
                  </a:lnTo>
                  <a:lnTo>
                    <a:pt x="323613" y="114716"/>
                  </a:lnTo>
                  <a:lnTo>
                    <a:pt x="324675" y="128524"/>
                  </a:lnTo>
                  <a:lnTo>
                    <a:pt x="341109" y="166243"/>
                  </a:lnTo>
                  <a:lnTo>
                    <a:pt x="370562" y="180655"/>
                  </a:lnTo>
                  <a:lnTo>
                    <a:pt x="382752" y="180086"/>
                  </a:lnTo>
                  <a:lnTo>
                    <a:pt x="414312" y="160147"/>
                  </a:lnTo>
                  <a:lnTo>
                    <a:pt x="388366" y="160147"/>
                  </a:lnTo>
                  <a:lnTo>
                    <a:pt x="381063" y="157861"/>
                  </a:lnTo>
                  <a:lnTo>
                    <a:pt x="356844" y="117475"/>
                  </a:lnTo>
                  <a:lnTo>
                    <a:pt x="411379" y="109347"/>
                  </a:lnTo>
                  <a:lnTo>
                    <a:pt x="355003" y="109347"/>
                  </a:lnTo>
                  <a:lnTo>
                    <a:pt x="354355" y="105029"/>
                  </a:lnTo>
                  <a:lnTo>
                    <a:pt x="353464" y="95954"/>
                  </a:lnTo>
                  <a:lnTo>
                    <a:pt x="353631" y="87772"/>
                  </a:lnTo>
                  <a:lnTo>
                    <a:pt x="369519" y="65786"/>
                  </a:lnTo>
                  <a:lnTo>
                    <a:pt x="396975" y="65786"/>
                  </a:lnTo>
                  <a:lnTo>
                    <a:pt x="392096" y="62430"/>
                  </a:lnTo>
                  <a:lnTo>
                    <a:pt x="384141" y="59039"/>
                  </a:lnTo>
                  <a:lnTo>
                    <a:pt x="375879" y="57529"/>
                  </a:lnTo>
                  <a:close/>
                </a:path>
                <a:path w="780415" h="225425">
                  <a:moveTo>
                    <a:pt x="419798" y="136144"/>
                  </a:moveTo>
                  <a:lnTo>
                    <a:pt x="388366" y="160147"/>
                  </a:lnTo>
                  <a:lnTo>
                    <a:pt x="414312" y="160147"/>
                  </a:lnTo>
                  <a:lnTo>
                    <a:pt x="416975" y="156003"/>
                  </a:lnTo>
                  <a:lnTo>
                    <a:pt x="420906" y="147826"/>
                  </a:lnTo>
                  <a:lnTo>
                    <a:pt x="424383" y="138303"/>
                  </a:lnTo>
                  <a:lnTo>
                    <a:pt x="419798" y="136144"/>
                  </a:lnTo>
                  <a:close/>
                </a:path>
                <a:path w="780415" h="225425">
                  <a:moveTo>
                    <a:pt x="396975" y="65786"/>
                  </a:moveTo>
                  <a:lnTo>
                    <a:pt x="369519" y="65786"/>
                  </a:lnTo>
                  <a:lnTo>
                    <a:pt x="371932" y="66167"/>
                  </a:lnTo>
                  <a:lnTo>
                    <a:pt x="373875" y="67437"/>
                  </a:lnTo>
                  <a:lnTo>
                    <a:pt x="388429" y="104394"/>
                  </a:lnTo>
                  <a:lnTo>
                    <a:pt x="355003" y="109347"/>
                  </a:lnTo>
                  <a:lnTo>
                    <a:pt x="411379" y="109347"/>
                  </a:lnTo>
                  <a:lnTo>
                    <a:pt x="419900" y="108076"/>
                  </a:lnTo>
                  <a:lnTo>
                    <a:pt x="416697" y="95051"/>
                  </a:lnTo>
                  <a:lnTo>
                    <a:pt x="412270" y="83978"/>
                  </a:lnTo>
                  <a:lnTo>
                    <a:pt x="406619" y="74858"/>
                  </a:lnTo>
                  <a:lnTo>
                    <a:pt x="399745" y="67691"/>
                  </a:lnTo>
                  <a:lnTo>
                    <a:pt x="396975" y="65786"/>
                  </a:lnTo>
                  <a:close/>
                </a:path>
                <a:path w="780415" h="225425">
                  <a:moveTo>
                    <a:pt x="487275" y="40524"/>
                  </a:moveTo>
                  <a:lnTo>
                    <a:pt x="449933" y="56185"/>
                  </a:lnTo>
                  <a:lnTo>
                    <a:pt x="434521" y="98516"/>
                  </a:lnTo>
                  <a:lnTo>
                    <a:pt x="435406" y="110617"/>
                  </a:lnTo>
                  <a:lnTo>
                    <a:pt x="455701" y="150622"/>
                  </a:lnTo>
                  <a:lnTo>
                    <a:pt x="485965" y="163605"/>
                  </a:lnTo>
                  <a:lnTo>
                    <a:pt x="498360" y="162941"/>
                  </a:lnTo>
                  <a:lnTo>
                    <a:pt x="510671" y="159817"/>
                  </a:lnTo>
                  <a:lnTo>
                    <a:pt x="519944" y="155067"/>
                  </a:lnTo>
                  <a:lnTo>
                    <a:pt x="492950" y="155067"/>
                  </a:lnTo>
                  <a:lnTo>
                    <a:pt x="489369" y="154050"/>
                  </a:lnTo>
                  <a:lnTo>
                    <a:pt x="485965" y="151384"/>
                  </a:lnTo>
                  <a:lnTo>
                    <a:pt x="482561" y="148844"/>
                  </a:lnTo>
                  <a:lnTo>
                    <a:pt x="479983" y="144653"/>
                  </a:lnTo>
                  <a:lnTo>
                    <a:pt x="471168" y="102945"/>
                  </a:lnTo>
                  <a:lnTo>
                    <a:pt x="468020" y="66294"/>
                  </a:lnTo>
                  <a:lnTo>
                    <a:pt x="469061" y="59689"/>
                  </a:lnTo>
                  <a:lnTo>
                    <a:pt x="474103" y="52578"/>
                  </a:lnTo>
                  <a:lnTo>
                    <a:pt x="477456" y="50419"/>
                  </a:lnTo>
                  <a:lnTo>
                    <a:pt x="485076" y="49275"/>
                  </a:lnTo>
                  <a:lnTo>
                    <a:pt x="517221" y="49275"/>
                  </a:lnTo>
                  <a:lnTo>
                    <a:pt x="515592" y="48111"/>
                  </a:lnTo>
                  <a:lnTo>
                    <a:pt x="508889" y="44704"/>
                  </a:lnTo>
                  <a:lnTo>
                    <a:pt x="501802" y="42326"/>
                  </a:lnTo>
                  <a:lnTo>
                    <a:pt x="494598" y="40925"/>
                  </a:lnTo>
                  <a:lnTo>
                    <a:pt x="487275" y="40524"/>
                  </a:lnTo>
                  <a:close/>
                </a:path>
                <a:path w="780415" h="225425">
                  <a:moveTo>
                    <a:pt x="517221" y="49275"/>
                  </a:moveTo>
                  <a:lnTo>
                    <a:pt x="485076" y="49275"/>
                  </a:lnTo>
                  <a:lnTo>
                    <a:pt x="487984" y="49784"/>
                  </a:lnTo>
                  <a:lnTo>
                    <a:pt x="490372" y="51181"/>
                  </a:lnTo>
                  <a:lnTo>
                    <a:pt x="505561" y="89788"/>
                  </a:lnTo>
                  <a:lnTo>
                    <a:pt x="510032" y="139064"/>
                  </a:lnTo>
                  <a:lnTo>
                    <a:pt x="509816" y="142621"/>
                  </a:lnTo>
                  <a:lnTo>
                    <a:pt x="496722" y="154432"/>
                  </a:lnTo>
                  <a:lnTo>
                    <a:pt x="492950" y="155067"/>
                  </a:lnTo>
                  <a:lnTo>
                    <a:pt x="519944" y="155067"/>
                  </a:lnTo>
                  <a:lnTo>
                    <a:pt x="521184" y="154432"/>
                  </a:lnTo>
                  <a:lnTo>
                    <a:pt x="543367" y="116967"/>
                  </a:lnTo>
                  <a:lnTo>
                    <a:pt x="544097" y="105918"/>
                  </a:lnTo>
                  <a:lnTo>
                    <a:pt x="543128" y="94107"/>
                  </a:lnTo>
                  <a:lnTo>
                    <a:pt x="527035" y="57687"/>
                  </a:lnTo>
                  <a:lnTo>
                    <a:pt x="521641" y="52435"/>
                  </a:lnTo>
                  <a:lnTo>
                    <a:pt x="517221" y="49275"/>
                  </a:lnTo>
                  <a:close/>
                </a:path>
                <a:path w="780415" h="225425">
                  <a:moveTo>
                    <a:pt x="602162" y="38100"/>
                  </a:moveTo>
                  <a:lnTo>
                    <a:pt x="558177" y="38100"/>
                  </a:lnTo>
                  <a:lnTo>
                    <a:pt x="561022" y="38354"/>
                  </a:lnTo>
                  <a:lnTo>
                    <a:pt x="564464" y="40132"/>
                  </a:lnTo>
                  <a:lnTo>
                    <a:pt x="580872" y="129667"/>
                  </a:lnTo>
                  <a:lnTo>
                    <a:pt x="580910" y="136017"/>
                  </a:lnTo>
                  <a:lnTo>
                    <a:pt x="579488" y="138557"/>
                  </a:lnTo>
                  <a:lnTo>
                    <a:pt x="578078" y="141224"/>
                  </a:lnTo>
                  <a:lnTo>
                    <a:pt x="574903" y="143001"/>
                  </a:lnTo>
                  <a:lnTo>
                    <a:pt x="569963" y="144145"/>
                  </a:lnTo>
                  <a:lnTo>
                    <a:pt x="570623" y="148589"/>
                  </a:lnTo>
                  <a:lnTo>
                    <a:pt x="632701" y="139319"/>
                  </a:lnTo>
                  <a:lnTo>
                    <a:pt x="632099" y="135382"/>
                  </a:lnTo>
                  <a:lnTo>
                    <a:pt x="627418" y="135382"/>
                  </a:lnTo>
                  <a:lnTo>
                    <a:pt x="624065" y="135255"/>
                  </a:lnTo>
                  <a:lnTo>
                    <a:pt x="614692" y="121412"/>
                  </a:lnTo>
                  <a:lnTo>
                    <a:pt x="613549" y="114554"/>
                  </a:lnTo>
                  <a:lnTo>
                    <a:pt x="609612" y="88137"/>
                  </a:lnTo>
                  <a:lnTo>
                    <a:pt x="608807" y="81091"/>
                  </a:lnTo>
                  <a:lnTo>
                    <a:pt x="608542" y="74247"/>
                  </a:lnTo>
                  <a:lnTo>
                    <a:pt x="608816" y="67617"/>
                  </a:lnTo>
                  <a:lnTo>
                    <a:pt x="609625" y="61213"/>
                  </a:lnTo>
                  <a:lnTo>
                    <a:pt x="610577" y="55880"/>
                  </a:lnTo>
                  <a:lnTo>
                    <a:pt x="612006" y="52705"/>
                  </a:lnTo>
                  <a:lnTo>
                    <a:pt x="604342" y="52705"/>
                  </a:lnTo>
                  <a:lnTo>
                    <a:pt x="602162" y="38100"/>
                  </a:lnTo>
                  <a:close/>
                </a:path>
                <a:path w="780415" h="225425">
                  <a:moveTo>
                    <a:pt x="632040" y="135000"/>
                  </a:moveTo>
                  <a:lnTo>
                    <a:pt x="627418" y="135382"/>
                  </a:lnTo>
                  <a:lnTo>
                    <a:pt x="632099" y="135382"/>
                  </a:lnTo>
                  <a:lnTo>
                    <a:pt x="632040" y="135000"/>
                  </a:lnTo>
                  <a:close/>
                </a:path>
                <a:path w="780415" h="225425">
                  <a:moveTo>
                    <a:pt x="641159" y="17145"/>
                  </a:moveTo>
                  <a:lnTo>
                    <a:pt x="608661" y="43753"/>
                  </a:lnTo>
                  <a:lnTo>
                    <a:pt x="604342" y="52705"/>
                  </a:lnTo>
                  <a:lnTo>
                    <a:pt x="612006" y="52705"/>
                  </a:lnTo>
                  <a:lnTo>
                    <a:pt x="612521" y="51562"/>
                  </a:lnTo>
                  <a:lnTo>
                    <a:pt x="615467" y="48260"/>
                  </a:lnTo>
                  <a:lnTo>
                    <a:pt x="617334" y="46100"/>
                  </a:lnTo>
                  <a:lnTo>
                    <a:pt x="619455" y="44831"/>
                  </a:lnTo>
                  <a:lnTo>
                    <a:pt x="621830" y="44450"/>
                  </a:lnTo>
                  <a:lnTo>
                    <a:pt x="622896" y="44323"/>
                  </a:lnTo>
                  <a:lnTo>
                    <a:pt x="652590" y="44323"/>
                  </a:lnTo>
                  <a:lnTo>
                    <a:pt x="654227" y="41783"/>
                  </a:lnTo>
                  <a:lnTo>
                    <a:pt x="654926" y="37211"/>
                  </a:lnTo>
                  <a:lnTo>
                    <a:pt x="653338" y="26670"/>
                  </a:lnTo>
                  <a:lnTo>
                    <a:pt x="651370" y="22860"/>
                  </a:lnTo>
                  <a:lnTo>
                    <a:pt x="645033" y="18034"/>
                  </a:lnTo>
                  <a:lnTo>
                    <a:pt x="641159" y="17145"/>
                  </a:lnTo>
                  <a:close/>
                </a:path>
                <a:path w="780415" h="225425">
                  <a:moveTo>
                    <a:pt x="652590" y="44323"/>
                  </a:moveTo>
                  <a:lnTo>
                    <a:pt x="622896" y="44323"/>
                  </a:lnTo>
                  <a:lnTo>
                    <a:pt x="623874" y="44450"/>
                  </a:lnTo>
                  <a:lnTo>
                    <a:pt x="625386" y="45085"/>
                  </a:lnTo>
                  <a:lnTo>
                    <a:pt x="627507" y="46355"/>
                  </a:lnTo>
                  <a:lnTo>
                    <a:pt x="634720" y="50926"/>
                  </a:lnTo>
                  <a:lnTo>
                    <a:pt x="638695" y="51816"/>
                  </a:lnTo>
                  <a:lnTo>
                    <a:pt x="643039" y="51181"/>
                  </a:lnTo>
                  <a:lnTo>
                    <a:pt x="646811" y="50546"/>
                  </a:lnTo>
                  <a:lnTo>
                    <a:pt x="649808" y="48641"/>
                  </a:lnTo>
                  <a:lnTo>
                    <a:pt x="652590" y="44323"/>
                  </a:lnTo>
                  <a:close/>
                </a:path>
                <a:path w="780415" h="225425">
                  <a:moveTo>
                    <a:pt x="600455" y="26670"/>
                  </a:moveTo>
                  <a:lnTo>
                    <a:pt x="553504" y="33655"/>
                  </a:lnTo>
                  <a:lnTo>
                    <a:pt x="554177" y="38226"/>
                  </a:lnTo>
                  <a:lnTo>
                    <a:pt x="558177" y="38100"/>
                  </a:lnTo>
                  <a:lnTo>
                    <a:pt x="602162" y="38100"/>
                  </a:lnTo>
                  <a:lnTo>
                    <a:pt x="600455" y="26670"/>
                  </a:lnTo>
                  <a:close/>
                </a:path>
                <a:path w="780415" h="225425">
                  <a:moveTo>
                    <a:pt x="701852" y="147447"/>
                  </a:moveTo>
                  <a:lnTo>
                    <a:pt x="693483" y="148717"/>
                  </a:lnTo>
                  <a:lnTo>
                    <a:pt x="690130" y="150749"/>
                  </a:lnTo>
                  <a:lnTo>
                    <a:pt x="685241" y="157861"/>
                  </a:lnTo>
                  <a:lnTo>
                    <a:pt x="684377" y="162051"/>
                  </a:lnTo>
                  <a:lnTo>
                    <a:pt x="685901" y="172212"/>
                  </a:lnTo>
                  <a:lnTo>
                    <a:pt x="688708" y="176657"/>
                  </a:lnTo>
                  <a:lnTo>
                    <a:pt x="693508" y="179832"/>
                  </a:lnTo>
                  <a:lnTo>
                    <a:pt x="698309" y="183134"/>
                  </a:lnTo>
                  <a:lnTo>
                    <a:pt x="730991" y="169037"/>
                  </a:lnTo>
                  <a:lnTo>
                    <a:pt x="717715" y="169037"/>
                  </a:lnTo>
                  <a:lnTo>
                    <a:pt x="716711" y="168783"/>
                  </a:lnTo>
                  <a:lnTo>
                    <a:pt x="715924" y="167894"/>
                  </a:lnTo>
                  <a:lnTo>
                    <a:pt x="715124" y="167132"/>
                  </a:lnTo>
                  <a:lnTo>
                    <a:pt x="714463" y="165226"/>
                  </a:lnTo>
                  <a:lnTo>
                    <a:pt x="713917" y="162051"/>
                  </a:lnTo>
                  <a:lnTo>
                    <a:pt x="713016" y="156591"/>
                  </a:lnTo>
                  <a:lnTo>
                    <a:pt x="711123" y="152781"/>
                  </a:lnTo>
                  <a:lnTo>
                    <a:pt x="705345" y="148209"/>
                  </a:lnTo>
                  <a:lnTo>
                    <a:pt x="701852" y="147447"/>
                  </a:lnTo>
                  <a:close/>
                </a:path>
                <a:path w="780415" h="225425">
                  <a:moveTo>
                    <a:pt x="719010" y="9017"/>
                  </a:moveTo>
                  <a:lnTo>
                    <a:pt x="657910" y="18161"/>
                  </a:lnTo>
                  <a:lnTo>
                    <a:pt x="658596" y="22733"/>
                  </a:lnTo>
                  <a:lnTo>
                    <a:pt x="662533" y="23241"/>
                  </a:lnTo>
                  <a:lnTo>
                    <a:pt x="666051" y="24892"/>
                  </a:lnTo>
                  <a:lnTo>
                    <a:pt x="734860" y="128905"/>
                  </a:lnTo>
                  <a:lnTo>
                    <a:pt x="732726" y="139064"/>
                  </a:lnTo>
                  <a:lnTo>
                    <a:pt x="717715" y="169037"/>
                  </a:lnTo>
                  <a:lnTo>
                    <a:pt x="730991" y="169037"/>
                  </a:lnTo>
                  <a:lnTo>
                    <a:pt x="743216" y="127635"/>
                  </a:lnTo>
                  <a:lnTo>
                    <a:pt x="753380" y="82169"/>
                  </a:lnTo>
                  <a:lnTo>
                    <a:pt x="745108" y="82169"/>
                  </a:lnTo>
                  <a:lnTo>
                    <a:pt x="718731" y="40132"/>
                  </a:lnTo>
                  <a:lnTo>
                    <a:pt x="713270" y="31496"/>
                  </a:lnTo>
                  <a:lnTo>
                    <a:pt x="710311" y="25654"/>
                  </a:lnTo>
                  <a:lnTo>
                    <a:pt x="709549" y="20574"/>
                  </a:lnTo>
                  <a:lnTo>
                    <a:pt x="710120" y="18796"/>
                  </a:lnTo>
                  <a:lnTo>
                    <a:pt x="712977" y="15494"/>
                  </a:lnTo>
                  <a:lnTo>
                    <a:pt x="715695" y="14350"/>
                  </a:lnTo>
                  <a:lnTo>
                    <a:pt x="719683" y="13588"/>
                  </a:lnTo>
                  <a:lnTo>
                    <a:pt x="719010" y="9017"/>
                  </a:lnTo>
                  <a:close/>
                </a:path>
                <a:path w="780415" h="225425">
                  <a:moveTo>
                    <a:pt x="771826" y="9779"/>
                  </a:moveTo>
                  <a:lnTo>
                    <a:pt x="746671" y="9779"/>
                  </a:lnTo>
                  <a:lnTo>
                    <a:pt x="750354" y="10160"/>
                  </a:lnTo>
                  <a:lnTo>
                    <a:pt x="754913" y="13208"/>
                  </a:lnTo>
                  <a:lnTo>
                    <a:pt x="756272" y="15494"/>
                  </a:lnTo>
                  <a:lnTo>
                    <a:pt x="756729" y="18542"/>
                  </a:lnTo>
                  <a:lnTo>
                    <a:pt x="756816" y="20574"/>
                  </a:lnTo>
                  <a:lnTo>
                    <a:pt x="756890" y="23241"/>
                  </a:lnTo>
                  <a:lnTo>
                    <a:pt x="756411" y="28844"/>
                  </a:lnTo>
                  <a:lnTo>
                    <a:pt x="755211" y="36312"/>
                  </a:lnTo>
                  <a:lnTo>
                    <a:pt x="753313" y="45338"/>
                  </a:lnTo>
                  <a:lnTo>
                    <a:pt x="745108" y="82169"/>
                  </a:lnTo>
                  <a:lnTo>
                    <a:pt x="753380" y="82169"/>
                  </a:lnTo>
                  <a:lnTo>
                    <a:pt x="763346" y="37592"/>
                  </a:lnTo>
                  <a:lnTo>
                    <a:pt x="771461" y="10287"/>
                  </a:lnTo>
                  <a:lnTo>
                    <a:pt x="771826" y="9779"/>
                  </a:lnTo>
                  <a:close/>
                </a:path>
                <a:path w="780415" h="225425">
                  <a:moveTo>
                    <a:pt x="779360" y="0"/>
                  </a:moveTo>
                  <a:lnTo>
                    <a:pt x="740879" y="5842"/>
                  </a:lnTo>
                  <a:lnTo>
                    <a:pt x="741565" y="10287"/>
                  </a:lnTo>
                  <a:lnTo>
                    <a:pt x="746671" y="9779"/>
                  </a:lnTo>
                  <a:lnTo>
                    <a:pt x="771826" y="9779"/>
                  </a:lnTo>
                  <a:lnTo>
                    <a:pt x="773468" y="7493"/>
                  </a:lnTo>
                  <a:lnTo>
                    <a:pt x="776325" y="5587"/>
                  </a:lnTo>
                  <a:lnTo>
                    <a:pt x="780033" y="4572"/>
                  </a:lnTo>
                  <a:lnTo>
                    <a:pt x="7793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357" y="2623566"/>
              <a:ext cx="199618" cy="1925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59" y="4413504"/>
              <a:ext cx="2965704" cy="186232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51866" y="5122672"/>
              <a:ext cx="777240" cy="257175"/>
            </a:xfrm>
            <a:custGeom>
              <a:avLst/>
              <a:gdLst/>
              <a:ahLst/>
              <a:cxnLst/>
              <a:rect l="l" t="t" r="r" b="b"/>
              <a:pathLst>
                <a:path w="777240" h="257175">
                  <a:moveTo>
                    <a:pt x="97287" y="96392"/>
                  </a:moveTo>
                  <a:lnTo>
                    <a:pt x="56133" y="96392"/>
                  </a:lnTo>
                  <a:lnTo>
                    <a:pt x="80911" y="223900"/>
                  </a:lnTo>
                  <a:lnTo>
                    <a:pt x="82524" y="232282"/>
                  </a:lnTo>
                  <a:lnTo>
                    <a:pt x="83070" y="237489"/>
                  </a:lnTo>
                  <a:lnTo>
                    <a:pt x="82435" y="240029"/>
                  </a:lnTo>
                  <a:lnTo>
                    <a:pt x="81864" y="242569"/>
                  </a:lnTo>
                  <a:lnTo>
                    <a:pt x="80581" y="244855"/>
                  </a:lnTo>
                  <a:lnTo>
                    <a:pt x="78689" y="246379"/>
                  </a:lnTo>
                  <a:lnTo>
                    <a:pt x="76098" y="248665"/>
                  </a:lnTo>
                  <a:lnTo>
                    <a:pt x="72389" y="250316"/>
                  </a:lnTo>
                  <a:lnTo>
                    <a:pt x="62103" y="252221"/>
                  </a:lnTo>
                  <a:lnTo>
                    <a:pt x="62979" y="256793"/>
                  </a:lnTo>
                  <a:lnTo>
                    <a:pt x="149593" y="240029"/>
                  </a:lnTo>
                  <a:lnTo>
                    <a:pt x="149106" y="237489"/>
                  </a:lnTo>
                  <a:lnTo>
                    <a:pt x="138518" y="237489"/>
                  </a:lnTo>
                  <a:lnTo>
                    <a:pt x="134645" y="237362"/>
                  </a:lnTo>
                  <a:lnTo>
                    <a:pt x="131610" y="236346"/>
                  </a:lnTo>
                  <a:lnTo>
                    <a:pt x="128574" y="235203"/>
                  </a:lnTo>
                  <a:lnTo>
                    <a:pt x="126390" y="233806"/>
                  </a:lnTo>
                  <a:lnTo>
                    <a:pt x="125044" y="231774"/>
                  </a:lnTo>
                  <a:lnTo>
                    <a:pt x="123697" y="229869"/>
                  </a:lnTo>
                  <a:lnTo>
                    <a:pt x="122199" y="224662"/>
                  </a:lnTo>
                  <a:lnTo>
                    <a:pt x="97287" y="96392"/>
                  </a:lnTo>
                  <a:close/>
                </a:path>
                <a:path w="777240" h="257175">
                  <a:moveTo>
                    <a:pt x="148717" y="235457"/>
                  </a:moveTo>
                  <a:lnTo>
                    <a:pt x="143230" y="236473"/>
                  </a:lnTo>
                  <a:lnTo>
                    <a:pt x="138518" y="237489"/>
                  </a:lnTo>
                  <a:lnTo>
                    <a:pt x="149106" y="237489"/>
                  </a:lnTo>
                  <a:lnTo>
                    <a:pt x="148717" y="235457"/>
                  </a:lnTo>
                  <a:close/>
                </a:path>
                <a:path w="777240" h="257175">
                  <a:moveTo>
                    <a:pt x="148590" y="68452"/>
                  </a:moveTo>
                  <a:lnTo>
                    <a:pt x="0" y="97408"/>
                  </a:lnTo>
                  <a:lnTo>
                    <a:pt x="8686" y="142112"/>
                  </a:lnTo>
                  <a:lnTo>
                    <a:pt x="13322" y="141223"/>
                  </a:lnTo>
                  <a:lnTo>
                    <a:pt x="13541" y="132224"/>
                  </a:lnTo>
                  <a:lnTo>
                    <a:pt x="14939" y="124094"/>
                  </a:lnTo>
                  <a:lnTo>
                    <a:pt x="44170" y="98678"/>
                  </a:lnTo>
                  <a:lnTo>
                    <a:pt x="56133" y="96392"/>
                  </a:lnTo>
                  <a:lnTo>
                    <a:pt x="97287" y="96392"/>
                  </a:lnTo>
                  <a:lnTo>
                    <a:pt x="95783" y="88645"/>
                  </a:lnTo>
                  <a:lnTo>
                    <a:pt x="115823" y="84708"/>
                  </a:lnTo>
                  <a:lnTo>
                    <a:pt x="121373" y="84454"/>
                  </a:lnTo>
                  <a:lnTo>
                    <a:pt x="151690" y="84454"/>
                  </a:lnTo>
                  <a:lnTo>
                    <a:pt x="148590" y="68452"/>
                  </a:lnTo>
                  <a:close/>
                </a:path>
                <a:path w="777240" h="257175">
                  <a:moveTo>
                    <a:pt x="151690" y="84454"/>
                  </a:moveTo>
                  <a:lnTo>
                    <a:pt x="121373" y="84454"/>
                  </a:lnTo>
                  <a:lnTo>
                    <a:pt x="124752" y="85343"/>
                  </a:lnTo>
                  <a:lnTo>
                    <a:pt x="130797" y="86867"/>
                  </a:lnTo>
                  <a:lnTo>
                    <a:pt x="135851" y="89661"/>
                  </a:lnTo>
                  <a:lnTo>
                    <a:pt x="139903" y="93598"/>
                  </a:lnTo>
                  <a:lnTo>
                    <a:pt x="143954" y="97408"/>
                  </a:lnTo>
                  <a:lnTo>
                    <a:pt x="148272" y="104266"/>
                  </a:lnTo>
                  <a:lnTo>
                    <a:pt x="152882" y="114172"/>
                  </a:lnTo>
                  <a:lnTo>
                    <a:pt x="157276" y="113283"/>
                  </a:lnTo>
                  <a:lnTo>
                    <a:pt x="151690" y="84454"/>
                  </a:lnTo>
                  <a:close/>
                </a:path>
                <a:path w="777240" h="257175">
                  <a:moveTo>
                    <a:pt x="214614" y="69341"/>
                  </a:moveTo>
                  <a:lnTo>
                    <a:pt x="171615" y="69341"/>
                  </a:lnTo>
                  <a:lnTo>
                    <a:pt x="175196" y="70103"/>
                  </a:lnTo>
                  <a:lnTo>
                    <a:pt x="177190" y="71881"/>
                  </a:lnTo>
                  <a:lnTo>
                    <a:pt x="179197" y="73786"/>
                  </a:lnTo>
                  <a:lnTo>
                    <a:pt x="181025" y="78993"/>
                  </a:lnTo>
                  <a:lnTo>
                    <a:pt x="206895" y="212216"/>
                  </a:lnTo>
                  <a:lnTo>
                    <a:pt x="207225" y="217550"/>
                  </a:lnTo>
                  <a:lnTo>
                    <a:pt x="206184" y="219582"/>
                  </a:lnTo>
                  <a:lnTo>
                    <a:pt x="204660" y="222630"/>
                  </a:lnTo>
                  <a:lnTo>
                    <a:pt x="201548" y="224789"/>
                  </a:lnTo>
                  <a:lnTo>
                    <a:pt x="196837" y="226186"/>
                  </a:lnTo>
                  <a:lnTo>
                    <a:pt x="197688" y="230631"/>
                  </a:lnTo>
                  <a:lnTo>
                    <a:pt x="255523" y="219455"/>
                  </a:lnTo>
                  <a:lnTo>
                    <a:pt x="254709" y="215264"/>
                  </a:lnTo>
                  <a:lnTo>
                    <a:pt x="249745" y="215264"/>
                  </a:lnTo>
                  <a:lnTo>
                    <a:pt x="246240" y="214248"/>
                  </a:lnTo>
                  <a:lnTo>
                    <a:pt x="244157" y="211708"/>
                  </a:lnTo>
                  <a:lnTo>
                    <a:pt x="242544" y="209930"/>
                  </a:lnTo>
                  <a:lnTo>
                    <a:pt x="240944" y="204977"/>
                  </a:lnTo>
                  <a:lnTo>
                    <a:pt x="227495" y="135762"/>
                  </a:lnTo>
                  <a:lnTo>
                    <a:pt x="229984" y="129412"/>
                  </a:lnTo>
                  <a:lnTo>
                    <a:pt x="232562" y="124840"/>
                  </a:lnTo>
                  <a:lnTo>
                    <a:pt x="235096" y="122173"/>
                  </a:lnTo>
                  <a:lnTo>
                    <a:pt x="224866" y="122173"/>
                  </a:lnTo>
                  <a:lnTo>
                    <a:pt x="214614" y="69341"/>
                  </a:lnTo>
                  <a:close/>
                </a:path>
                <a:path w="777240" h="257175">
                  <a:moveTo>
                    <a:pt x="288909" y="116331"/>
                  </a:moveTo>
                  <a:lnTo>
                    <a:pt x="246278" y="116331"/>
                  </a:lnTo>
                  <a:lnTo>
                    <a:pt x="248373" y="116712"/>
                  </a:lnTo>
                  <a:lnTo>
                    <a:pt x="250380" y="117728"/>
                  </a:lnTo>
                  <a:lnTo>
                    <a:pt x="271208" y="199135"/>
                  </a:lnTo>
                  <a:lnTo>
                    <a:pt x="271487" y="204469"/>
                  </a:lnTo>
                  <a:lnTo>
                    <a:pt x="270433" y="206882"/>
                  </a:lnTo>
                  <a:lnTo>
                    <a:pt x="268922" y="209930"/>
                  </a:lnTo>
                  <a:lnTo>
                    <a:pt x="266179" y="212216"/>
                  </a:lnTo>
                  <a:lnTo>
                    <a:pt x="262229" y="213486"/>
                  </a:lnTo>
                  <a:lnTo>
                    <a:pt x="263080" y="217931"/>
                  </a:lnTo>
                  <a:lnTo>
                    <a:pt x="320903" y="206755"/>
                  </a:lnTo>
                  <a:lnTo>
                    <a:pt x="320125" y="202691"/>
                  </a:lnTo>
                  <a:lnTo>
                    <a:pt x="314985" y="202691"/>
                  </a:lnTo>
                  <a:lnTo>
                    <a:pt x="311429" y="201929"/>
                  </a:lnTo>
                  <a:lnTo>
                    <a:pt x="309384" y="200151"/>
                  </a:lnTo>
                  <a:lnTo>
                    <a:pt x="307327" y="198246"/>
                  </a:lnTo>
                  <a:lnTo>
                    <a:pt x="305460" y="193039"/>
                  </a:lnTo>
                  <a:lnTo>
                    <a:pt x="295135" y="139826"/>
                  </a:lnTo>
                  <a:lnTo>
                    <a:pt x="293195" y="130682"/>
                  </a:lnTo>
                  <a:lnTo>
                    <a:pt x="291261" y="123221"/>
                  </a:lnTo>
                  <a:lnTo>
                    <a:pt x="289266" y="117145"/>
                  </a:lnTo>
                  <a:lnTo>
                    <a:pt x="288909" y="116331"/>
                  </a:lnTo>
                  <a:close/>
                </a:path>
                <a:path w="777240" h="257175">
                  <a:moveTo>
                    <a:pt x="254660" y="215010"/>
                  </a:moveTo>
                  <a:lnTo>
                    <a:pt x="249745" y="215264"/>
                  </a:lnTo>
                  <a:lnTo>
                    <a:pt x="254709" y="215264"/>
                  </a:lnTo>
                  <a:lnTo>
                    <a:pt x="254660" y="215010"/>
                  </a:lnTo>
                  <a:close/>
                </a:path>
                <a:path w="777240" h="257175">
                  <a:moveTo>
                    <a:pt x="320052" y="202310"/>
                  </a:moveTo>
                  <a:lnTo>
                    <a:pt x="314985" y="202691"/>
                  </a:lnTo>
                  <a:lnTo>
                    <a:pt x="320125" y="202691"/>
                  </a:lnTo>
                  <a:lnTo>
                    <a:pt x="320052" y="202310"/>
                  </a:lnTo>
                  <a:close/>
                </a:path>
                <a:path w="777240" h="257175">
                  <a:moveTo>
                    <a:pt x="261937" y="96265"/>
                  </a:moveTo>
                  <a:lnTo>
                    <a:pt x="254787" y="97662"/>
                  </a:lnTo>
                  <a:lnTo>
                    <a:pt x="249173" y="98678"/>
                  </a:lnTo>
                  <a:lnTo>
                    <a:pt x="244030" y="101091"/>
                  </a:lnTo>
                  <a:lnTo>
                    <a:pt x="239356" y="104901"/>
                  </a:lnTo>
                  <a:lnTo>
                    <a:pt x="234683" y="108584"/>
                  </a:lnTo>
                  <a:lnTo>
                    <a:pt x="229844" y="114426"/>
                  </a:lnTo>
                  <a:lnTo>
                    <a:pt x="224866" y="122173"/>
                  </a:lnTo>
                  <a:lnTo>
                    <a:pt x="235096" y="122173"/>
                  </a:lnTo>
                  <a:lnTo>
                    <a:pt x="237870" y="119125"/>
                  </a:lnTo>
                  <a:lnTo>
                    <a:pt x="240830" y="117474"/>
                  </a:lnTo>
                  <a:lnTo>
                    <a:pt x="244081" y="116839"/>
                  </a:lnTo>
                  <a:lnTo>
                    <a:pt x="246278" y="116331"/>
                  </a:lnTo>
                  <a:lnTo>
                    <a:pt x="288909" y="116331"/>
                  </a:lnTo>
                  <a:lnTo>
                    <a:pt x="287235" y="112521"/>
                  </a:lnTo>
                  <a:lnTo>
                    <a:pt x="284505" y="107314"/>
                  </a:lnTo>
                  <a:lnTo>
                    <a:pt x="280200" y="103250"/>
                  </a:lnTo>
                  <a:lnTo>
                    <a:pt x="268452" y="97154"/>
                  </a:lnTo>
                  <a:lnTo>
                    <a:pt x="261937" y="96265"/>
                  </a:lnTo>
                  <a:close/>
                </a:path>
                <a:path w="777240" h="257175">
                  <a:moveTo>
                    <a:pt x="212051" y="56133"/>
                  </a:moveTo>
                  <a:lnTo>
                    <a:pt x="165569" y="65150"/>
                  </a:lnTo>
                  <a:lnTo>
                    <a:pt x="166446" y="69722"/>
                  </a:lnTo>
                  <a:lnTo>
                    <a:pt x="171615" y="69341"/>
                  </a:lnTo>
                  <a:lnTo>
                    <a:pt x="214614" y="69341"/>
                  </a:lnTo>
                  <a:lnTo>
                    <a:pt x="212051" y="56133"/>
                  </a:lnTo>
                  <a:close/>
                </a:path>
                <a:path w="777240" h="257175">
                  <a:moveTo>
                    <a:pt x="375263" y="75183"/>
                  </a:moveTo>
                  <a:lnTo>
                    <a:pt x="340434" y="90894"/>
                  </a:lnTo>
                  <a:lnTo>
                    <a:pt x="325550" y="134522"/>
                  </a:lnTo>
                  <a:lnTo>
                    <a:pt x="327215" y="148208"/>
                  </a:lnTo>
                  <a:lnTo>
                    <a:pt x="345287" y="185292"/>
                  </a:lnTo>
                  <a:lnTo>
                    <a:pt x="375348" y="198455"/>
                  </a:lnTo>
                  <a:lnTo>
                    <a:pt x="387502" y="197357"/>
                  </a:lnTo>
                  <a:lnTo>
                    <a:pt x="417452" y="177164"/>
                  </a:lnTo>
                  <a:lnTo>
                    <a:pt x="392239" y="177164"/>
                  </a:lnTo>
                  <a:lnTo>
                    <a:pt x="384835" y="175132"/>
                  </a:lnTo>
                  <a:lnTo>
                    <a:pt x="358876" y="135889"/>
                  </a:lnTo>
                  <a:lnTo>
                    <a:pt x="399940" y="127888"/>
                  </a:lnTo>
                  <a:lnTo>
                    <a:pt x="356679" y="127888"/>
                  </a:lnTo>
                  <a:lnTo>
                    <a:pt x="355841" y="123570"/>
                  </a:lnTo>
                  <a:lnTo>
                    <a:pt x="354558" y="114548"/>
                  </a:lnTo>
                  <a:lnTo>
                    <a:pt x="354366" y="106346"/>
                  </a:lnTo>
                  <a:lnTo>
                    <a:pt x="355268" y="98978"/>
                  </a:lnTo>
                  <a:lnTo>
                    <a:pt x="357263" y="92455"/>
                  </a:lnTo>
                  <a:lnTo>
                    <a:pt x="359143" y="87756"/>
                  </a:lnTo>
                  <a:lnTo>
                    <a:pt x="362191" y="84962"/>
                  </a:lnTo>
                  <a:lnTo>
                    <a:pt x="369265" y="83692"/>
                  </a:lnTo>
                  <a:lnTo>
                    <a:pt x="398533" y="83692"/>
                  </a:lnTo>
                  <a:lnTo>
                    <a:pt x="391676" y="79375"/>
                  </a:lnTo>
                  <a:lnTo>
                    <a:pt x="383584" y="76326"/>
                  </a:lnTo>
                  <a:lnTo>
                    <a:pt x="375263" y="75183"/>
                  </a:lnTo>
                  <a:close/>
                </a:path>
                <a:path w="777240" h="257175">
                  <a:moveTo>
                    <a:pt x="422592" y="151764"/>
                  </a:moveTo>
                  <a:lnTo>
                    <a:pt x="419404" y="159765"/>
                  </a:lnTo>
                  <a:lnTo>
                    <a:pt x="416090" y="165480"/>
                  </a:lnTo>
                  <a:lnTo>
                    <a:pt x="412635" y="168909"/>
                  </a:lnTo>
                  <a:lnTo>
                    <a:pt x="409181" y="172465"/>
                  </a:lnTo>
                  <a:lnTo>
                    <a:pt x="405015" y="174624"/>
                  </a:lnTo>
                  <a:lnTo>
                    <a:pt x="400126" y="175640"/>
                  </a:lnTo>
                  <a:lnTo>
                    <a:pt x="392239" y="177164"/>
                  </a:lnTo>
                  <a:lnTo>
                    <a:pt x="417452" y="177164"/>
                  </a:lnTo>
                  <a:lnTo>
                    <a:pt x="420631" y="171703"/>
                  </a:lnTo>
                  <a:lnTo>
                    <a:pt x="424198" y="163365"/>
                  </a:lnTo>
                  <a:lnTo>
                    <a:pt x="427253" y="153669"/>
                  </a:lnTo>
                  <a:lnTo>
                    <a:pt x="422592" y="151764"/>
                  </a:lnTo>
                  <a:close/>
                </a:path>
                <a:path w="777240" h="257175">
                  <a:moveTo>
                    <a:pt x="398533" y="83692"/>
                  </a:moveTo>
                  <a:lnTo>
                    <a:pt x="369265" y="83692"/>
                  </a:lnTo>
                  <a:lnTo>
                    <a:pt x="371690" y="83946"/>
                  </a:lnTo>
                  <a:lnTo>
                    <a:pt x="373684" y="85089"/>
                  </a:lnTo>
                  <a:lnTo>
                    <a:pt x="389851" y="121411"/>
                  </a:lnTo>
                  <a:lnTo>
                    <a:pt x="356679" y="127888"/>
                  </a:lnTo>
                  <a:lnTo>
                    <a:pt x="399940" y="127888"/>
                  </a:lnTo>
                  <a:lnTo>
                    <a:pt x="421449" y="123697"/>
                  </a:lnTo>
                  <a:lnTo>
                    <a:pt x="417679" y="110867"/>
                  </a:lnTo>
                  <a:lnTo>
                    <a:pt x="412772" y="100012"/>
                  </a:lnTo>
                  <a:lnTo>
                    <a:pt x="406726" y="91158"/>
                  </a:lnTo>
                  <a:lnTo>
                    <a:pt x="399542" y="84327"/>
                  </a:lnTo>
                  <a:lnTo>
                    <a:pt x="398533" y="83692"/>
                  </a:lnTo>
                  <a:close/>
                </a:path>
                <a:path w="777240" h="257175">
                  <a:moveTo>
                    <a:pt x="485799" y="53300"/>
                  </a:moveTo>
                  <a:lnTo>
                    <a:pt x="449178" y="70534"/>
                  </a:lnTo>
                  <a:lnTo>
                    <a:pt x="435640" y="113532"/>
                  </a:lnTo>
                  <a:lnTo>
                    <a:pt x="437057" y="125602"/>
                  </a:lnTo>
                  <a:lnTo>
                    <a:pt x="459092" y="164718"/>
                  </a:lnTo>
                  <a:lnTo>
                    <a:pt x="489892" y="176274"/>
                  </a:lnTo>
                  <a:lnTo>
                    <a:pt x="502246" y="175005"/>
                  </a:lnTo>
                  <a:lnTo>
                    <a:pt x="514407" y="171412"/>
                  </a:lnTo>
                  <a:lnTo>
                    <a:pt x="521509" y="167385"/>
                  </a:lnTo>
                  <a:lnTo>
                    <a:pt x="496493" y="167385"/>
                  </a:lnTo>
                  <a:lnTo>
                    <a:pt x="492874" y="166623"/>
                  </a:lnTo>
                  <a:lnTo>
                    <a:pt x="489356" y="164083"/>
                  </a:lnTo>
                  <a:lnTo>
                    <a:pt x="485851" y="161670"/>
                  </a:lnTo>
                  <a:lnTo>
                    <a:pt x="483082" y="157606"/>
                  </a:lnTo>
                  <a:lnTo>
                    <a:pt x="472411" y="116083"/>
                  </a:lnTo>
                  <a:lnTo>
                    <a:pt x="467690" y="79882"/>
                  </a:lnTo>
                  <a:lnTo>
                    <a:pt x="468452" y="73278"/>
                  </a:lnTo>
                  <a:lnTo>
                    <a:pt x="470801" y="69595"/>
                  </a:lnTo>
                  <a:lnTo>
                    <a:pt x="473163" y="65785"/>
                  </a:lnTo>
                  <a:lnTo>
                    <a:pt x="476415" y="63626"/>
                  </a:lnTo>
                  <a:lnTo>
                    <a:pt x="480567" y="62737"/>
                  </a:lnTo>
                  <a:lnTo>
                    <a:pt x="483984" y="62102"/>
                  </a:lnTo>
                  <a:lnTo>
                    <a:pt x="518310" y="62102"/>
                  </a:lnTo>
                  <a:lnTo>
                    <a:pt x="514426" y="59582"/>
                  </a:lnTo>
                  <a:lnTo>
                    <a:pt x="507580" y="56514"/>
                  </a:lnTo>
                  <a:lnTo>
                    <a:pt x="500391" y="54443"/>
                  </a:lnTo>
                  <a:lnTo>
                    <a:pt x="493131" y="53371"/>
                  </a:lnTo>
                  <a:lnTo>
                    <a:pt x="485799" y="53300"/>
                  </a:lnTo>
                  <a:close/>
                </a:path>
                <a:path w="777240" h="257175">
                  <a:moveTo>
                    <a:pt x="518310" y="62102"/>
                  </a:moveTo>
                  <a:lnTo>
                    <a:pt x="483984" y="62102"/>
                  </a:lnTo>
                  <a:lnTo>
                    <a:pt x="486917" y="62483"/>
                  </a:lnTo>
                  <a:lnTo>
                    <a:pt x="492823" y="65531"/>
                  </a:lnTo>
                  <a:lnTo>
                    <a:pt x="506266" y="101901"/>
                  </a:lnTo>
                  <a:lnTo>
                    <a:pt x="512544" y="141571"/>
                  </a:lnTo>
                  <a:lnTo>
                    <a:pt x="512800" y="154177"/>
                  </a:lnTo>
                  <a:lnTo>
                    <a:pt x="511428" y="158495"/>
                  </a:lnTo>
                  <a:lnTo>
                    <a:pt x="496493" y="167385"/>
                  </a:lnTo>
                  <a:lnTo>
                    <a:pt x="521509" y="167385"/>
                  </a:lnTo>
                  <a:lnTo>
                    <a:pt x="545198" y="127174"/>
                  </a:lnTo>
                  <a:lnTo>
                    <a:pt x="545441" y="116083"/>
                  </a:lnTo>
                  <a:lnTo>
                    <a:pt x="543953" y="104266"/>
                  </a:lnTo>
                  <a:lnTo>
                    <a:pt x="526276" y="68623"/>
                  </a:lnTo>
                  <a:lnTo>
                    <a:pt x="520658" y="63626"/>
                  </a:lnTo>
                  <a:lnTo>
                    <a:pt x="518310" y="62102"/>
                  </a:lnTo>
                  <a:close/>
                </a:path>
                <a:path w="777240" h="257175">
                  <a:moveTo>
                    <a:pt x="600835" y="47751"/>
                  </a:moveTo>
                  <a:lnTo>
                    <a:pt x="556526" y="47751"/>
                  </a:lnTo>
                  <a:lnTo>
                    <a:pt x="559384" y="47878"/>
                  </a:lnTo>
                  <a:lnTo>
                    <a:pt x="562889" y="49402"/>
                  </a:lnTo>
                  <a:lnTo>
                    <a:pt x="564388" y="50800"/>
                  </a:lnTo>
                  <a:lnTo>
                    <a:pt x="565722" y="53085"/>
                  </a:lnTo>
                  <a:lnTo>
                    <a:pt x="566648" y="54609"/>
                  </a:lnTo>
                  <a:lnTo>
                    <a:pt x="567778" y="58673"/>
                  </a:lnTo>
                  <a:lnTo>
                    <a:pt x="569036" y="65277"/>
                  </a:lnTo>
                  <a:lnTo>
                    <a:pt x="583209" y="138175"/>
                  </a:lnTo>
                  <a:lnTo>
                    <a:pt x="583526" y="144525"/>
                  </a:lnTo>
                  <a:lnTo>
                    <a:pt x="580936" y="149859"/>
                  </a:lnTo>
                  <a:lnTo>
                    <a:pt x="577837" y="151891"/>
                  </a:lnTo>
                  <a:lnTo>
                    <a:pt x="572960" y="153161"/>
                  </a:lnTo>
                  <a:lnTo>
                    <a:pt x="573811" y="157606"/>
                  </a:lnTo>
                  <a:lnTo>
                    <a:pt x="635419" y="145668"/>
                  </a:lnTo>
                  <a:lnTo>
                    <a:pt x="634689" y="141858"/>
                  </a:lnTo>
                  <a:lnTo>
                    <a:pt x="626605" y="141858"/>
                  </a:lnTo>
                  <a:lnTo>
                    <a:pt x="622388" y="140588"/>
                  </a:lnTo>
                  <a:lnTo>
                    <a:pt x="616648" y="128523"/>
                  </a:lnTo>
                  <a:lnTo>
                    <a:pt x="615200" y="121665"/>
                  </a:lnTo>
                  <a:lnTo>
                    <a:pt x="610108" y="95503"/>
                  </a:lnTo>
                  <a:lnTo>
                    <a:pt x="608998" y="88457"/>
                  </a:lnTo>
                  <a:lnTo>
                    <a:pt x="608433" y="81613"/>
                  </a:lnTo>
                  <a:lnTo>
                    <a:pt x="608413" y="74983"/>
                  </a:lnTo>
                  <a:lnTo>
                    <a:pt x="608939" y="68579"/>
                  </a:lnTo>
                  <a:lnTo>
                    <a:pt x="609650" y="63118"/>
                  </a:lnTo>
                  <a:lnTo>
                    <a:pt x="610760" y="60325"/>
                  </a:lnTo>
                  <a:lnTo>
                    <a:pt x="603288" y="60325"/>
                  </a:lnTo>
                  <a:lnTo>
                    <a:pt x="600835" y="47751"/>
                  </a:lnTo>
                  <a:close/>
                </a:path>
                <a:path w="777240" h="257175">
                  <a:moveTo>
                    <a:pt x="634568" y="141223"/>
                  </a:moveTo>
                  <a:lnTo>
                    <a:pt x="629970" y="141858"/>
                  </a:lnTo>
                  <a:lnTo>
                    <a:pt x="634689" y="141858"/>
                  </a:lnTo>
                  <a:lnTo>
                    <a:pt x="634568" y="141223"/>
                  </a:lnTo>
                  <a:close/>
                </a:path>
                <a:path w="777240" h="257175">
                  <a:moveTo>
                    <a:pt x="638505" y="23113"/>
                  </a:moveTo>
                  <a:lnTo>
                    <a:pt x="607156" y="51307"/>
                  </a:lnTo>
                  <a:lnTo>
                    <a:pt x="603288" y="60325"/>
                  </a:lnTo>
                  <a:lnTo>
                    <a:pt x="610760" y="60325"/>
                  </a:lnTo>
                  <a:lnTo>
                    <a:pt x="611416" y="58673"/>
                  </a:lnTo>
                  <a:lnTo>
                    <a:pt x="614210" y="55371"/>
                  </a:lnTo>
                  <a:lnTo>
                    <a:pt x="615975" y="53085"/>
                  </a:lnTo>
                  <a:lnTo>
                    <a:pt x="618045" y="51815"/>
                  </a:lnTo>
                  <a:lnTo>
                    <a:pt x="620395" y="51307"/>
                  </a:lnTo>
                  <a:lnTo>
                    <a:pt x="621449" y="51180"/>
                  </a:lnTo>
                  <a:lnTo>
                    <a:pt x="650288" y="51180"/>
                  </a:lnTo>
                  <a:lnTo>
                    <a:pt x="652640" y="47116"/>
                  </a:lnTo>
                  <a:lnTo>
                    <a:pt x="642416" y="23875"/>
                  </a:lnTo>
                  <a:lnTo>
                    <a:pt x="638505" y="23113"/>
                  </a:lnTo>
                  <a:close/>
                </a:path>
                <a:path w="777240" h="257175">
                  <a:moveTo>
                    <a:pt x="650288" y="51180"/>
                  </a:moveTo>
                  <a:lnTo>
                    <a:pt x="622439" y="51180"/>
                  </a:lnTo>
                  <a:lnTo>
                    <a:pt x="623341" y="51561"/>
                  </a:lnTo>
                  <a:lnTo>
                    <a:pt x="623976" y="51688"/>
                  </a:lnTo>
                  <a:lnTo>
                    <a:pt x="629856" y="55117"/>
                  </a:lnTo>
                  <a:lnTo>
                    <a:pt x="633564" y="57150"/>
                  </a:lnTo>
                  <a:lnTo>
                    <a:pt x="637578" y="57911"/>
                  </a:lnTo>
                  <a:lnTo>
                    <a:pt x="645629" y="56260"/>
                  </a:lnTo>
                  <a:lnTo>
                    <a:pt x="648525" y="54228"/>
                  </a:lnTo>
                  <a:lnTo>
                    <a:pt x="650288" y="51180"/>
                  </a:lnTo>
                  <a:close/>
                </a:path>
                <a:path w="777240" h="257175">
                  <a:moveTo>
                    <a:pt x="598258" y="34543"/>
                  </a:moveTo>
                  <a:lnTo>
                    <a:pt x="551662" y="43560"/>
                  </a:lnTo>
                  <a:lnTo>
                    <a:pt x="552538" y="48005"/>
                  </a:lnTo>
                  <a:lnTo>
                    <a:pt x="556526" y="47751"/>
                  </a:lnTo>
                  <a:lnTo>
                    <a:pt x="600835" y="47751"/>
                  </a:lnTo>
                  <a:lnTo>
                    <a:pt x="598258" y="34543"/>
                  </a:lnTo>
                  <a:close/>
                </a:path>
                <a:path w="777240" h="257175">
                  <a:moveTo>
                    <a:pt x="704849" y="150621"/>
                  </a:moveTo>
                  <a:lnTo>
                    <a:pt x="688170" y="166623"/>
                  </a:lnTo>
                  <a:lnTo>
                    <a:pt x="690016" y="176148"/>
                  </a:lnTo>
                  <a:lnTo>
                    <a:pt x="693013" y="180339"/>
                  </a:lnTo>
                  <a:lnTo>
                    <a:pt x="702894" y="186435"/>
                  </a:lnTo>
                  <a:lnTo>
                    <a:pt x="708736" y="187324"/>
                  </a:lnTo>
                  <a:lnTo>
                    <a:pt x="723950" y="184403"/>
                  </a:lnTo>
                  <a:lnTo>
                    <a:pt x="730313" y="179577"/>
                  </a:lnTo>
                  <a:lnTo>
                    <a:pt x="734606" y="171703"/>
                  </a:lnTo>
                  <a:lnTo>
                    <a:pt x="721664" y="171576"/>
                  </a:lnTo>
                  <a:lnTo>
                    <a:pt x="720636" y="171322"/>
                  </a:lnTo>
                  <a:lnTo>
                    <a:pt x="718985" y="169798"/>
                  </a:lnTo>
                  <a:lnTo>
                    <a:pt x="718235" y="167766"/>
                  </a:lnTo>
                  <a:lnTo>
                    <a:pt x="717549" y="164718"/>
                  </a:lnTo>
                  <a:lnTo>
                    <a:pt x="716419" y="159257"/>
                  </a:lnTo>
                  <a:lnTo>
                    <a:pt x="714349" y="155574"/>
                  </a:lnTo>
                  <a:lnTo>
                    <a:pt x="708380" y="151256"/>
                  </a:lnTo>
                  <a:lnTo>
                    <a:pt x="704849" y="150621"/>
                  </a:lnTo>
                  <a:close/>
                </a:path>
                <a:path w="777240" h="257175">
                  <a:moveTo>
                    <a:pt x="715924" y="11683"/>
                  </a:moveTo>
                  <a:lnTo>
                    <a:pt x="655294" y="23367"/>
                  </a:lnTo>
                  <a:lnTo>
                    <a:pt x="656170" y="27939"/>
                  </a:lnTo>
                  <a:lnTo>
                    <a:pt x="660133" y="28320"/>
                  </a:lnTo>
                  <a:lnTo>
                    <a:pt x="663727" y="29717"/>
                  </a:lnTo>
                  <a:lnTo>
                    <a:pt x="737019" y="130682"/>
                  </a:lnTo>
                  <a:lnTo>
                    <a:pt x="735330" y="140969"/>
                  </a:lnTo>
                  <a:lnTo>
                    <a:pt x="721664" y="171576"/>
                  </a:lnTo>
                  <a:lnTo>
                    <a:pt x="734657" y="171576"/>
                  </a:lnTo>
                  <a:lnTo>
                    <a:pt x="745324" y="129158"/>
                  </a:lnTo>
                  <a:lnTo>
                    <a:pt x="753424" y="83565"/>
                  </a:lnTo>
                  <a:lnTo>
                    <a:pt x="745210" y="83565"/>
                  </a:lnTo>
                  <a:lnTo>
                    <a:pt x="717016" y="42671"/>
                  </a:lnTo>
                  <a:lnTo>
                    <a:pt x="711187" y="34416"/>
                  </a:lnTo>
                  <a:lnTo>
                    <a:pt x="707961" y="28701"/>
                  </a:lnTo>
                  <a:lnTo>
                    <a:pt x="707364" y="25526"/>
                  </a:lnTo>
                  <a:lnTo>
                    <a:pt x="707026" y="23836"/>
                  </a:lnTo>
                  <a:lnTo>
                    <a:pt x="716800" y="16128"/>
                  </a:lnTo>
                  <a:lnTo>
                    <a:pt x="715924" y="11683"/>
                  </a:lnTo>
                  <a:close/>
                </a:path>
                <a:path w="777240" h="257175">
                  <a:moveTo>
                    <a:pt x="768163" y="11175"/>
                  </a:moveTo>
                  <a:lnTo>
                    <a:pt x="743597" y="11175"/>
                  </a:lnTo>
                  <a:lnTo>
                    <a:pt x="747293" y="11429"/>
                  </a:lnTo>
                  <a:lnTo>
                    <a:pt x="751979" y="14223"/>
                  </a:lnTo>
                  <a:lnTo>
                    <a:pt x="753440" y="16382"/>
                  </a:lnTo>
                  <a:lnTo>
                    <a:pt x="754024" y="19430"/>
                  </a:lnTo>
                  <a:lnTo>
                    <a:pt x="754234" y="21843"/>
                  </a:lnTo>
                  <a:lnTo>
                    <a:pt x="754339" y="25526"/>
                  </a:lnTo>
                  <a:lnTo>
                    <a:pt x="754165" y="29813"/>
                  </a:lnTo>
                  <a:lnTo>
                    <a:pt x="753297" y="37361"/>
                  </a:lnTo>
                  <a:lnTo>
                    <a:pt x="751801" y="46481"/>
                  </a:lnTo>
                  <a:lnTo>
                    <a:pt x="745210" y="83565"/>
                  </a:lnTo>
                  <a:lnTo>
                    <a:pt x="753424" y="83565"/>
                  </a:lnTo>
                  <a:lnTo>
                    <a:pt x="761479" y="38226"/>
                  </a:lnTo>
                  <a:lnTo>
                    <a:pt x="763448" y="27795"/>
                  </a:lnTo>
                  <a:lnTo>
                    <a:pt x="765257" y="19732"/>
                  </a:lnTo>
                  <a:lnTo>
                    <a:pt x="766904" y="14027"/>
                  </a:lnTo>
                  <a:lnTo>
                    <a:pt x="768163" y="11175"/>
                  </a:lnTo>
                  <a:close/>
                </a:path>
                <a:path w="777240" h="257175">
                  <a:moveTo>
                    <a:pt x="775830" y="0"/>
                  </a:moveTo>
                  <a:lnTo>
                    <a:pt x="737641" y="7365"/>
                  </a:lnTo>
                  <a:lnTo>
                    <a:pt x="738517" y="11937"/>
                  </a:lnTo>
                  <a:lnTo>
                    <a:pt x="743597" y="11175"/>
                  </a:lnTo>
                  <a:lnTo>
                    <a:pt x="768163" y="11175"/>
                  </a:lnTo>
                  <a:lnTo>
                    <a:pt x="768388" y="10667"/>
                  </a:lnTo>
                  <a:lnTo>
                    <a:pt x="770267" y="7746"/>
                  </a:lnTo>
                  <a:lnTo>
                    <a:pt x="773036" y="5714"/>
                  </a:lnTo>
                  <a:lnTo>
                    <a:pt x="776706" y="4571"/>
                  </a:lnTo>
                  <a:lnTo>
                    <a:pt x="7758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2348" y="5428361"/>
              <a:ext cx="176301" cy="191503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Theory</a:t>
            </a:r>
            <a:r>
              <a:rPr spc="-50" dirty="0"/>
              <a:t> </a:t>
            </a:r>
            <a:r>
              <a:rPr dirty="0"/>
              <a:t>X</a:t>
            </a:r>
            <a:r>
              <a:rPr spc="-10" dirty="0"/>
              <a:t> </a:t>
            </a:r>
            <a:r>
              <a:rPr dirty="0"/>
              <a:t>vs</a:t>
            </a:r>
            <a:r>
              <a:rPr spc="-80" dirty="0"/>
              <a:t> </a:t>
            </a:r>
            <a:r>
              <a:rPr dirty="0"/>
              <a:t>Theory</a:t>
            </a:r>
            <a:r>
              <a:rPr spc="-150" dirty="0"/>
              <a:t> </a:t>
            </a:r>
            <a:r>
              <a:rPr dirty="0"/>
              <a:t>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276" y="1103375"/>
            <a:ext cx="7991856" cy="49357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pc="-20" dirty="0"/>
              <a:t>McClelland’s</a:t>
            </a:r>
            <a:r>
              <a:rPr spc="-95" dirty="0"/>
              <a:t> </a:t>
            </a:r>
            <a:r>
              <a:rPr dirty="0"/>
              <a:t>Three</a:t>
            </a:r>
            <a:r>
              <a:rPr spc="-25" dirty="0"/>
              <a:t> </a:t>
            </a:r>
            <a:r>
              <a:rPr dirty="0"/>
              <a:t>Need</a:t>
            </a:r>
            <a:r>
              <a:rPr spc="-20" dirty="0"/>
              <a:t> </a:t>
            </a:r>
            <a:r>
              <a:rPr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72856" y="1122028"/>
            <a:ext cx="6915784" cy="5295900"/>
            <a:chOff x="972856" y="1122028"/>
            <a:chExt cx="6915784" cy="5295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8209" y="1122028"/>
              <a:ext cx="546291" cy="51442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0871" y="1177556"/>
              <a:ext cx="3056234" cy="10864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76880" y="1494155"/>
              <a:ext cx="648335" cy="251460"/>
            </a:xfrm>
            <a:custGeom>
              <a:avLst/>
              <a:gdLst/>
              <a:ahLst/>
              <a:cxnLst/>
              <a:rect l="l" t="t" r="r" b="b"/>
              <a:pathLst>
                <a:path w="648335" h="251460">
                  <a:moveTo>
                    <a:pt x="111306" y="41402"/>
                  </a:moveTo>
                  <a:lnTo>
                    <a:pt x="53339" y="41402"/>
                  </a:lnTo>
                  <a:lnTo>
                    <a:pt x="176275" y="219583"/>
                  </a:lnTo>
                  <a:lnTo>
                    <a:pt x="181228" y="219964"/>
                  </a:lnTo>
                  <a:lnTo>
                    <a:pt x="187682" y="138175"/>
                  </a:lnTo>
                  <a:lnTo>
                    <a:pt x="176656" y="138175"/>
                  </a:lnTo>
                  <a:lnTo>
                    <a:pt x="111306" y="41402"/>
                  </a:lnTo>
                  <a:close/>
                </a:path>
                <a:path w="648335" h="251460">
                  <a:moveTo>
                    <a:pt x="15747" y="0"/>
                  </a:moveTo>
                  <a:lnTo>
                    <a:pt x="15367" y="5461"/>
                  </a:lnTo>
                  <a:lnTo>
                    <a:pt x="21462" y="6096"/>
                  </a:lnTo>
                  <a:lnTo>
                    <a:pt x="26034" y="7493"/>
                  </a:lnTo>
                  <a:lnTo>
                    <a:pt x="32384" y="11303"/>
                  </a:lnTo>
                  <a:lnTo>
                    <a:pt x="35813" y="15112"/>
                  </a:lnTo>
                  <a:lnTo>
                    <a:pt x="39624" y="20828"/>
                  </a:lnTo>
                  <a:lnTo>
                    <a:pt x="43561" y="26416"/>
                  </a:lnTo>
                  <a:lnTo>
                    <a:pt x="32330" y="169291"/>
                  </a:lnTo>
                  <a:lnTo>
                    <a:pt x="31622" y="179197"/>
                  </a:lnTo>
                  <a:lnTo>
                    <a:pt x="28828" y="186562"/>
                  </a:lnTo>
                  <a:lnTo>
                    <a:pt x="24130" y="190627"/>
                  </a:lnTo>
                  <a:lnTo>
                    <a:pt x="19431" y="194818"/>
                  </a:lnTo>
                  <a:lnTo>
                    <a:pt x="11556" y="196469"/>
                  </a:lnTo>
                  <a:lnTo>
                    <a:pt x="437" y="196469"/>
                  </a:lnTo>
                  <a:lnTo>
                    <a:pt x="0" y="201168"/>
                  </a:lnTo>
                  <a:lnTo>
                    <a:pt x="71374" y="206756"/>
                  </a:lnTo>
                  <a:lnTo>
                    <a:pt x="71881" y="201295"/>
                  </a:lnTo>
                  <a:lnTo>
                    <a:pt x="60197" y="200406"/>
                  </a:lnTo>
                  <a:lnTo>
                    <a:pt x="54356" y="197866"/>
                  </a:lnTo>
                  <a:lnTo>
                    <a:pt x="52799" y="196469"/>
                  </a:lnTo>
                  <a:lnTo>
                    <a:pt x="11556" y="196469"/>
                  </a:lnTo>
                  <a:lnTo>
                    <a:pt x="507" y="195707"/>
                  </a:lnTo>
                  <a:lnTo>
                    <a:pt x="51950" y="195707"/>
                  </a:lnTo>
                  <a:lnTo>
                    <a:pt x="49402" y="193421"/>
                  </a:lnTo>
                  <a:lnTo>
                    <a:pt x="44450" y="188849"/>
                  </a:lnTo>
                  <a:lnTo>
                    <a:pt x="42418" y="180848"/>
                  </a:lnTo>
                  <a:lnTo>
                    <a:pt x="43366" y="168529"/>
                  </a:lnTo>
                  <a:lnTo>
                    <a:pt x="53339" y="41402"/>
                  </a:lnTo>
                  <a:lnTo>
                    <a:pt x="111306" y="41402"/>
                  </a:lnTo>
                  <a:lnTo>
                    <a:pt x="87121" y="5587"/>
                  </a:lnTo>
                  <a:lnTo>
                    <a:pt x="15747" y="0"/>
                  </a:lnTo>
                  <a:close/>
                </a:path>
                <a:path w="648335" h="251460">
                  <a:moveTo>
                    <a:pt x="157352" y="11049"/>
                  </a:moveTo>
                  <a:lnTo>
                    <a:pt x="156844" y="16510"/>
                  </a:lnTo>
                  <a:lnTo>
                    <a:pt x="168147" y="17272"/>
                  </a:lnTo>
                  <a:lnTo>
                    <a:pt x="175894" y="20574"/>
                  </a:lnTo>
                  <a:lnTo>
                    <a:pt x="180086" y="26670"/>
                  </a:lnTo>
                  <a:lnTo>
                    <a:pt x="182084" y="30791"/>
                  </a:lnTo>
                  <a:lnTo>
                    <a:pt x="183309" y="36322"/>
                  </a:lnTo>
                  <a:lnTo>
                    <a:pt x="183747" y="43225"/>
                  </a:lnTo>
                  <a:lnTo>
                    <a:pt x="183387" y="51562"/>
                  </a:lnTo>
                  <a:lnTo>
                    <a:pt x="176656" y="138175"/>
                  </a:lnTo>
                  <a:lnTo>
                    <a:pt x="187682" y="138175"/>
                  </a:lnTo>
                  <a:lnTo>
                    <a:pt x="195199" y="42925"/>
                  </a:lnTo>
                  <a:lnTo>
                    <a:pt x="223393" y="21717"/>
                  </a:lnTo>
                  <a:lnTo>
                    <a:pt x="223774" y="16256"/>
                  </a:lnTo>
                  <a:lnTo>
                    <a:pt x="157352" y="11049"/>
                  </a:lnTo>
                  <a:close/>
                </a:path>
                <a:path w="648335" h="251460">
                  <a:moveTo>
                    <a:pt x="300228" y="80899"/>
                  </a:moveTo>
                  <a:lnTo>
                    <a:pt x="254634" y="98044"/>
                  </a:lnTo>
                  <a:lnTo>
                    <a:pt x="233971" y="135405"/>
                  </a:lnTo>
                  <a:lnTo>
                    <a:pt x="231233" y="165435"/>
                  </a:lnTo>
                  <a:lnTo>
                    <a:pt x="232648" y="178069"/>
                  </a:lnTo>
                  <a:lnTo>
                    <a:pt x="258714" y="219614"/>
                  </a:lnTo>
                  <a:lnTo>
                    <a:pt x="294108" y="227778"/>
                  </a:lnTo>
                  <a:lnTo>
                    <a:pt x="302418" y="226631"/>
                  </a:lnTo>
                  <a:lnTo>
                    <a:pt x="333077" y="207137"/>
                  </a:lnTo>
                  <a:lnTo>
                    <a:pt x="312800" y="207137"/>
                  </a:lnTo>
                  <a:lnTo>
                    <a:pt x="306958" y="206629"/>
                  </a:lnTo>
                  <a:lnTo>
                    <a:pt x="274367" y="172720"/>
                  </a:lnTo>
                  <a:lnTo>
                    <a:pt x="271906" y="147700"/>
                  </a:lnTo>
                  <a:lnTo>
                    <a:pt x="348020" y="147700"/>
                  </a:lnTo>
                  <a:lnTo>
                    <a:pt x="347920" y="140843"/>
                  </a:lnTo>
                  <a:lnTo>
                    <a:pt x="312293" y="140843"/>
                  </a:lnTo>
                  <a:lnTo>
                    <a:pt x="272033" y="137668"/>
                  </a:lnTo>
                  <a:lnTo>
                    <a:pt x="283971" y="96900"/>
                  </a:lnTo>
                  <a:lnTo>
                    <a:pt x="292099" y="90043"/>
                  </a:lnTo>
                  <a:lnTo>
                    <a:pt x="323982" y="90043"/>
                  </a:lnTo>
                  <a:lnTo>
                    <a:pt x="319531" y="86804"/>
                  </a:lnTo>
                  <a:lnTo>
                    <a:pt x="310296" y="82804"/>
                  </a:lnTo>
                  <a:lnTo>
                    <a:pt x="300228" y="80899"/>
                  </a:lnTo>
                  <a:close/>
                </a:path>
                <a:path w="648335" h="251460">
                  <a:moveTo>
                    <a:pt x="340486" y="186309"/>
                  </a:moveTo>
                  <a:lnTo>
                    <a:pt x="334264" y="194437"/>
                  </a:lnTo>
                  <a:lnTo>
                    <a:pt x="328548" y="200025"/>
                  </a:lnTo>
                  <a:lnTo>
                    <a:pt x="318389" y="205867"/>
                  </a:lnTo>
                  <a:lnTo>
                    <a:pt x="312800" y="207137"/>
                  </a:lnTo>
                  <a:lnTo>
                    <a:pt x="333077" y="207137"/>
                  </a:lnTo>
                  <a:lnTo>
                    <a:pt x="338613" y="200185"/>
                  </a:lnTo>
                  <a:lnTo>
                    <a:pt x="345185" y="189992"/>
                  </a:lnTo>
                  <a:lnTo>
                    <a:pt x="340486" y="186309"/>
                  </a:lnTo>
                  <a:close/>
                </a:path>
                <a:path w="648335" h="251460">
                  <a:moveTo>
                    <a:pt x="348020" y="147700"/>
                  </a:moveTo>
                  <a:lnTo>
                    <a:pt x="271906" y="147700"/>
                  </a:lnTo>
                  <a:lnTo>
                    <a:pt x="348106" y="153670"/>
                  </a:lnTo>
                  <a:lnTo>
                    <a:pt x="348020" y="147700"/>
                  </a:lnTo>
                  <a:close/>
                </a:path>
                <a:path w="648335" h="251460">
                  <a:moveTo>
                    <a:pt x="323982" y="90043"/>
                  </a:moveTo>
                  <a:lnTo>
                    <a:pt x="292099" y="90043"/>
                  </a:lnTo>
                  <a:lnTo>
                    <a:pt x="300608" y="90678"/>
                  </a:lnTo>
                  <a:lnTo>
                    <a:pt x="303403" y="91821"/>
                  </a:lnTo>
                  <a:lnTo>
                    <a:pt x="305307" y="93725"/>
                  </a:lnTo>
                  <a:lnTo>
                    <a:pt x="308736" y="97028"/>
                  </a:lnTo>
                  <a:lnTo>
                    <a:pt x="311022" y="101727"/>
                  </a:lnTo>
                  <a:lnTo>
                    <a:pt x="312293" y="107823"/>
                  </a:lnTo>
                  <a:lnTo>
                    <a:pt x="313007" y="113321"/>
                  </a:lnTo>
                  <a:lnTo>
                    <a:pt x="313245" y="120665"/>
                  </a:lnTo>
                  <a:lnTo>
                    <a:pt x="313007" y="129843"/>
                  </a:lnTo>
                  <a:lnTo>
                    <a:pt x="312293" y="140843"/>
                  </a:lnTo>
                  <a:lnTo>
                    <a:pt x="347920" y="140843"/>
                  </a:lnTo>
                  <a:lnTo>
                    <a:pt x="335406" y="101092"/>
                  </a:lnTo>
                  <a:lnTo>
                    <a:pt x="327910" y="92900"/>
                  </a:lnTo>
                  <a:lnTo>
                    <a:pt x="323982" y="90043"/>
                  </a:lnTo>
                  <a:close/>
                </a:path>
                <a:path w="648335" h="251460">
                  <a:moveTo>
                    <a:pt x="435356" y="91567"/>
                  </a:moveTo>
                  <a:lnTo>
                    <a:pt x="389762" y="108585"/>
                  </a:lnTo>
                  <a:lnTo>
                    <a:pt x="369153" y="146053"/>
                  </a:lnTo>
                  <a:lnTo>
                    <a:pt x="366416" y="176103"/>
                  </a:lnTo>
                  <a:lnTo>
                    <a:pt x="367839" y="188737"/>
                  </a:lnTo>
                  <a:lnTo>
                    <a:pt x="393969" y="230266"/>
                  </a:lnTo>
                  <a:lnTo>
                    <a:pt x="429363" y="238373"/>
                  </a:lnTo>
                  <a:lnTo>
                    <a:pt x="437673" y="237220"/>
                  </a:lnTo>
                  <a:lnTo>
                    <a:pt x="468173" y="217805"/>
                  </a:lnTo>
                  <a:lnTo>
                    <a:pt x="448056" y="217805"/>
                  </a:lnTo>
                  <a:lnTo>
                    <a:pt x="442086" y="217297"/>
                  </a:lnTo>
                  <a:lnTo>
                    <a:pt x="409574" y="183324"/>
                  </a:lnTo>
                  <a:lnTo>
                    <a:pt x="407161" y="158242"/>
                  </a:lnTo>
                  <a:lnTo>
                    <a:pt x="483255" y="158242"/>
                  </a:lnTo>
                  <a:lnTo>
                    <a:pt x="483132" y="151384"/>
                  </a:lnTo>
                  <a:lnTo>
                    <a:pt x="447547" y="151384"/>
                  </a:lnTo>
                  <a:lnTo>
                    <a:pt x="407161" y="148209"/>
                  </a:lnTo>
                  <a:lnTo>
                    <a:pt x="419227" y="107569"/>
                  </a:lnTo>
                  <a:lnTo>
                    <a:pt x="427228" y="100584"/>
                  </a:lnTo>
                  <a:lnTo>
                    <a:pt x="459166" y="100584"/>
                  </a:lnTo>
                  <a:lnTo>
                    <a:pt x="454723" y="97361"/>
                  </a:lnTo>
                  <a:lnTo>
                    <a:pt x="445480" y="93398"/>
                  </a:lnTo>
                  <a:lnTo>
                    <a:pt x="435356" y="91567"/>
                  </a:lnTo>
                  <a:close/>
                </a:path>
                <a:path w="648335" h="251460">
                  <a:moveTo>
                    <a:pt x="475615" y="196977"/>
                  </a:moveTo>
                  <a:lnTo>
                    <a:pt x="448056" y="217805"/>
                  </a:lnTo>
                  <a:lnTo>
                    <a:pt x="468173" y="217805"/>
                  </a:lnTo>
                  <a:lnTo>
                    <a:pt x="473830" y="210693"/>
                  </a:lnTo>
                  <a:lnTo>
                    <a:pt x="480441" y="200533"/>
                  </a:lnTo>
                  <a:lnTo>
                    <a:pt x="475615" y="196977"/>
                  </a:lnTo>
                  <a:close/>
                </a:path>
                <a:path w="648335" h="251460">
                  <a:moveTo>
                    <a:pt x="483255" y="158242"/>
                  </a:moveTo>
                  <a:lnTo>
                    <a:pt x="407161" y="158242"/>
                  </a:lnTo>
                  <a:lnTo>
                    <a:pt x="483361" y="164211"/>
                  </a:lnTo>
                  <a:lnTo>
                    <a:pt x="483255" y="158242"/>
                  </a:lnTo>
                  <a:close/>
                </a:path>
                <a:path w="648335" h="251460">
                  <a:moveTo>
                    <a:pt x="459166" y="100584"/>
                  </a:moveTo>
                  <a:lnTo>
                    <a:pt x="427228" y="100584"/>
                  </a:lnTo>
                  <a:lnTo>
                    <a:pt x="435864" y="101219"/>
                  </a:lnTo>
                  <a:lnTo>
                    <a:pt x="438531" y="102362"/>
                  </a:lnTo>
                  <a:lnTo>
                    <a:pt x="448500" y="131222"/>
                  </a:lnTo>
                  <a:lnTo>
                    <a:pt x="448262" y="140386"/>
                  </a:lnTo>
                  <a:lnTo>
                    <a:pt x="447547" y="151384"/>
                  </a:lnTo>
                  <a:lnTo>
                    <a:pt x="483132" y="151384"/>
                  </a:lnTo>
                  <a:lnTo>
                    <a:pt x="470661" y="111633"/>
                  </a:lnTo>
                  <a:lnTo>
                    <a:pt x="463109" y="103443"/>
                  </a:lnTo>
                  <a:lnTo>
                    <a:pt x="459166" y="100584"/>
                  </a:lnTo>
                  <a:close/>
                </a:path>
                <a:path w="648335" h="251460">
                  <a:moveTo>
                    <a:pt x="632909" y="229489"/>
                  </a:moveTo>
                  <a:lnTo>
                    <a:pt x="589915" y="229489"/>
                  </a:lnTo>
                  <a:lnTo>
                    <a:pt x="588136" y="251460"/>
                  </a:lnTo>
                  <a:lnTo>
                    <a:pt x="647699" y="244602"/>
                  </a:lnTo>
                  <a:lnTo>
                    <a:pt x="648081" y="239649"/>
                  </a:lnTo>
                  <a:lnTo>
                    <a:pt x="642619" y="238887"/>
                  </a:lnTo>
                  <a:lnTo>
                    <a:pt x="638809" y="237617"/>
                  </a:lnTo>
                  <a:lnTo>
                    <a:pt x="636650" y="235839"/>
                  </a:lnTo>
                  <a:lnTo>
                    <a:pt x="634619" y="234061"/>
                  </a:lnTo>
                  <a:lnTo>
                    <a:pt x="633291" y="231648"/>
                  </a:lnTo>
                  <a:lnTo>
                    <a:pt x="633202" y="231394"/>
                  </a:lnTo>
                  <a:lnTo>
                    <a:pt x="632909" y="229489"/>
                  </a:lnTo>
                  <a:close/>
                </a:path>
                <a:path w="648335" h="251460">
                  <a:moveTo>
                    <a:pt x="557909" y="101653"/>
                  </a:moveTo>
                  <a:lnTo>
                    <a:pt x="523113" y="118745"/>
                  </a:lnTo>
                  <a:lnTo>
                    <a:pt x="503235" y="162268"/>
                  </a:lnTo>
                  <a:lnTo>
                    <a:pt x="501665" y="186680"/>
                  </a:lnTo>
                  <a:lnTo>
                    <a:pt x="503047" y="199247"/>
                  </a:lnTo>
                  <a:lnTo>
                    <a:pt x="527494" y="240728"/>
                  </a:lnTo>
                  <a:lnTo>
                    <a:pt x="557783" y="249047"/>
                  </a:lnTo>
                  <a:lnTo>
                    <a:pt x="564007" y="248031"/>
                  </a:lnTo>
                  <a:lnTo>
                    <a:pt x="587686" y="231648"/>
                  </a:lnTo>
                  <a:lnTo>
                    <a:pt x="564895" y="231648"/>
                  </a:lnTo>
                  <a:lnTo>
                    <a:pt x="560958" y="231394"/>
                  </a:lnTo>
                  <a:lnTo>
                    <a:pt x="557910" y="230250"/>
                  </a:lnTo>
                  <a:lnTo>
                    <a:pt x="555879" y="228092"/>
                  </a:lnTo>
                  <a:lnTo>
                    <a:pt x="551687" y="224028"/>
                  </a:lnTo>
                  <a:lnTo>
                    <a:pt x="548640" y="217678"/>
                  </a:lnTo>
                  <a:lnTo>
                    <a:pt x="546715" y="208915"/>
                  </a:lnTo>
                  <a:lnTo>
                    <a:pt x="545613" y="201733"/>
                  </a:lnTo>
                  <a:lnTo>
                    <a:pt x="545099" y="192770"/>
                  </a:lnTo>
                  <a:lnTo>
                    <a:pt x="545181" y="182163"/>
                  </a:lnTo>
                  <a:lnTo>
                    <a:pt x="550150" y="141154"/>
                  </a:lnTo>
                  <a:lnTo>
                    <a:pt x="568070" y="116712"/>
                  </a:lnTo>
                  <a:lnTo>
                    <a:pt x="594417" y="116712"/>
                  </a:lnTo>
                  <a:lnTo>
                    <a:pt x="592962" y="114808"/>
                  </a:lnTo>
                  <a:lnTo>
                    <a:pt x="565531" y="101727"/>
                  </a:lnTo>
                  <a:lnTo>
                    <a:pt x="557909" y="101653"/>
                  </a:lnTo>
                  <a:close/>
                </a:path>
                <a:path w="648335" h="251460">
                  <a:moveTo>
                    <a:pt x="594417" y="116712"/>
                  </a:moveTo>
                  <a:lnTo>
                    <a:pt x="568070" y="116712"/>
                  </a:lnTo>
                  <a:lnTo>
                    <a:pt x="571754" y="116967"/>
                  </a:lnTo>
                  <a:lnTo>
                    <a:pt x="579254" y="118899"/>
                  </a:lnTo>
                  <a:lnTo>
                    <a:pt x="585946" y="123380"/>
                  </a:lnTo>
                  <a:lnTo>
                    <a:pt x="591827" y="130432"/>
                  </a:lnTo>
                  <a:lnTo>
                    <a:pt x="596899" y="140081"/>
                  </a:lnTo>
                  <a:lnTo>
                    <a:pt x="591184" y="213106"/>
                  </a:lnTo>
                  <a:lnTo>
                    <a:pt x="584612" y="221628"/>
                  </a:lnTo>
                  <a:lnTo>
                    <a:pt x="578040" y="227568"/>
                  </a:lnTo>
                  <a:lnTo>
                    <a:pt x="571468" y="230911"/>
                  </a:lnTo>
                  <a:lnTo>
                    <a:pt x="564895" y="231648"/>
                  </a:lnTo>
                  <a:lnTo>
                    <a:pt x="587686" y="231648"/>
                  </a:lnTo>
                  <a:lnTo>
                    <a:pt x="589915" y="229489"/>
                  </a:lnTo>
                  <a:lnTo>
                    <a:pt x="632909" y="229489"/>
                  </a:lnTo>
                  <a:lnTo>
                    <a:pt x="632682" y="228092"/>
                  </a:lnTo>
                  <a:lnTo>
                    <a:pt x="632206" y="226187"/>
                  </a:lnTo>
                  <a:lnTo>
                    <a:pt x="632459" y="219710"/>
                  </a:lnTo>
                  <a:lnTo>
                    <a:pt x="633348" y="208915"/>
                  </a:lnTo>
                  <a:lnTo>
                    <a:pt x="640141" y="121793"/>
                  </a:lnTo>
                  <a:lnTo>
                    <a:pt x="598296" y="121793"/>
                  </a:lnTo>
                  <a:lnTo>
                    <a:pt x="594417" y="116712"/>
                  </a:lnTo>
                  <a:close/>
                </a:path>
                <a:path w="648335" h="251460">
                  <a:moveTo>
                    <a:pt x="584199" y="44450"/>
                  </a:moveTo>
                  <a:lnTo>
                    <a:pt x="583692" y="50673"/>
                  </a:lnTo>
                  <a:lnTo>
                    <a:pt x="590295" y="51181"/>
                  </a:lnTo>
                  <a:lnTo>
                    <a:pt x="594741" y="52324"/>
                  </a:lnTo>
                  <a:lnTo>
                    <a:pt x="596899" y="53848"/>
                  </a:lnTo>
                  <a:lnTo>
                    <a:pt x="599185" y="55372"/>
                  </a:lnTo>
                  <a:lnTo>
                    <a:pt x="600836" y="57658"/>
                  </a:lnTo>
                  <a:lnTo>
                    <a:pt x="601725" y="60706"/>
                  </a:lnTo>
                  <a:lnTo>
                    <a:pt x="602487" y="62865"/>
                  </a:lnTo>
                  <a:lnTo>
                    <a:pt x="602487" y="69342"/>
                  </a:lnTo>
                  <a:lnTo>
                    <a:pt x="601598" y="79883"/>
                  </a:lnTo>
                  <a:lnTo>
                    <a:pt x="598296" y="121793"/>
                  </a:lnTo>
                  <a:lnTo>
                    <a:pt x="640141" y="121793"/>
                  </a:lnTo>
                  <a:lnTo>
                    <a:pt x="645794" y="49275"/>
                  </a:lnTo>
                  <a:lnTo>
                    <a:pt x="584199" y="44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6274" y="1553475"/>
              <a:ext cx="1761236" cy="3376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5267" y="2142744"/>
              <a:ext cx="678180" cy="39867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2856" y="2258009"/>
              <a:ext cx="3293962" cy="11707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8939" y="2677342"/>
              <a:ext cx="2015489" cy="2921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64708" y="1961388"/>
              <a:ext cx="886967" cy="42199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1568" y="2154440"/>
              <a:ext cx="3126908" cy="11992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87848" y="2684145"/>
              <a:ext cx="660400" cy="241935"/>
            </a:xfrm>
            <a:custGeom>
              <a:avLst/>
              <a:gdLst/>
              <a:ahLst/>
              <a:cxnLst/>
              <a:rect l="l" t="t" r="r" b="b"/>
              <a:pathLst>
                <a:path w="660400" h="241935">
                  <a:moveTo>
                    <a:pt x="80336" y="45592"/>
                  </a:moveTo>
                  <a:lnTo>
                    <a:pt x="6476" y="45592"/>
                  </a:lnTo>
                  <a:lnTo>
                    <a:pt x="11175" y="46227"/>
                  </a:lnTo>
                  <a:lnTo>
                    <a:pt x="14604" y="47625"/>
                  </a:lnTo>
                  <a:lnTo>
                    <a:pt x="18034" y="49149"/>
                  </a:lnTo>
                  <a:lnTo>
                    <a:pt x="21971" y="52450"/>
                  </a:lnTo>
                  <a:lnTo>
                    <a:pt x="26542" y="57530"/>
                  </a:lnTo>
                  <a:lnTo>
                    <a:pt x="31241" y="62610"/>
                  </a:lnTo>
                  <a:lnTo>
                    <a:pt x="40259" y="204724"/>
                  </a:lnTo>
                  <a:lnTo>
                    <a:pt x="41021" y="215391"/>
                  </a:lnTo>
                  <a:lnTo>
                    <a:pt x="39242" y="223138"/>
                  </a:lnTo>
                  <a:lnTo>
                    <a:pt x="31114" y="232537"/>
                  </a:lnTo>
                  <a:lnTo>
                    <a:pt x="23495" y="235330"/>
                  </a:lnTo>
                  <a:lnTo>
                    <a:pt x="12446" y="236092"/>
                  </a:lnTo>
                  <a:lnTo>
                    <a:pt x="12826" y="241680"/>
                  </a:lnTo>
                  <a:lnTo>
                    <a:pt x="84200" y="237108"/>
                  </a:lnTo>
                  <a:lnTo>
                    <a:pt x="83976" y="232282"/>
                  </a:lnTo>
                  <a:lnTo>
                    <a:pt x="72262" y="232282"/>
                  </a:lnTo>
                  <a:lnTo>
                    <a:pt x="66166" y="230631"/>
                  </a:lnTo>
                  <a:lnTo>
                    <a:pt x="54990" y="223265"/>
                  </a:lnTo>
                  <a:lnTo>
                    <a:pt x="51815" y="215645"/>
                  </a:lnTo>
                  <a:lnTo>
                    <a:pt x="51180" y="203962"/>
                  </a:lnTo>
                  <a:lnTo>
                    <a:pt x="42925" y="75945"/>
                  </a:lnTo>
                  <a:lnTo>
                    <a:pt x="107796" y="75945"/>
                  </a:lnTo>
                  <a:lnTo>
                    <a:pt x="80336" y="45592"/>
                  </a:lnTo>
                  <a:close/>
                </a:path>
                <a:path w="660400" h="241935">
                  <a:moveTo>
                    <a:pt x="107796" y="75945"/>
                  </a:moveTo>
                  <a:lnTo>
                    <a:pt x="42925" y="75945"/>
                  </a:lnTo>
                  <a:lnTo>
                    <a:pt x="189864" y="234950"/>
                  </a:lnTo>
                  <a:lnTo>
                    <a:pt x="194945" y="234695"/>
                  </a:lnTo>
                  <a:lnTo>
                    <a:pt x="189772" y="154304"/>
                  </a:lnTo>
                  <a:lnTo>
                    <a:pt x="178688" y="154304"/>
                  </a:lnTo>
                  <a:lnTo>
                    <a:pt x="107796" y="75945"/>
                  </a:lnTo>
                  <a:close/>
                </a:path>
                <a:path w="660400" h="241935">
                  <a:moveTo>
                    <a:pt x="83947" y="231647"/>
                  </a:moveTo>
                  <a:lnTo>
                    <a:pt x="72262" y="232282"/>
                  </a:lnTo>
                  <a:lnTo>
                    <a:pt x="83976" y="232282"/>
                  </a:lnTo>
                  <a:lnTo>
                    <a:pt x="83947" y="231647"/>
                  </a:lnTo>
                  <a:close/>
                </a:path>
                <a:path w="660400" h="241935">
                  <a:moveTo>
                    <a:pt x="193240" y="36629"/>
                  </a:moveTo>
                  <a:lnTo>
                    <a:pt x="149798" y="36629"/>
                  </a:lnTo>
                  <a:lnTo>
                    <a:pt x="156479" y="37734"/>
                  </a:lnTo>
                  <a:lnTo>
                    <a:pt x="162042" y="40006"/>
                  </a:lnTo>
                  <a:lnTo>
                    <a:pt x="166497" y="43433"/>
                  </a:lnTo>
                  <a:lnTo>
                    <a:pt x="170179" y="47497"/>
                  </a:lnTo>
                  <a:lnTo>
                    <a:pt x="172465" y="55625"/>
                  </a:lnTo>
                  <a:lnTo>
                    <a:pt x="178688" y="154304"/>
                  </a:lnTo>
                  <a:lnTo>
                    <a:pt x="189772" y="154304"/>
                  </a:lnTo>
                  <a:lnTo>
                    <a:pt x="184150" y="66928"/>
                  </a:lnTo>
                  <a:lnTo>
                    <a:pt x="183648" y="57530"/>
                  </a:lnTo>
                  <a:lnTo>
                    <a:pt x="184023" y="50672"/>
                  </a:lnTo>
                  <a:lnTo>
                    <a:pt x="185420" y="46735"/>
                  </a:lnTo>
                  <a:lnTo>
                    <a:pt x="186689" y="42671"/>
                  </a:lnTo>
                  <a:lnTo>
                    <a:pt x="188849" y="39750"/>
                  </a:lnTo>
                  <a:lnTo>
                    <a:pt x="191642" y="37718"/>
                  </a:lnTo>
                  <a:lnTo>
                    <a:pt x="193240" y="36629"/>
                  </a:lnTo>
                  <a:close/>
                </a:path>
                <a:path w="660400" h="241935">
                  <a:moveTo>
                    <a:pt x="71374" y="35687"/>
                  </a:moveTo>
                  <a:lnTo>
                    <a:pt x="0" y="40258"/>
                  </a:lnTo>
                  <a:lnTo>
                    <a:pt x="253" y="45719"/>
                  </a:lnTo>
                  <a:lnTo>
                    <a:pt x="6476" y="45592"/>
                  </a:lnTo>
                  <a:lnTo>
                    <a:pt x="80336" y="45592"/>
                  </a:lnTo>
                  <a:lnTo>
                    <a:pt x="71374" y="35687"/>
                  </a:lnTo>
                  <a:close/>
                </a:path>
                <a:path w="660400" h="241935">
                  <a:moveTo>
                    <a:pt x="208152" y="26924"/>
                  </a:moveTo>
                  <a:lnTo>
                    <a:pt x="141604" y="31241"/>
                  </a:lnTo>
                  <a:lnTo>
                    <a:pt x="141986" y="36702"/>
                  </a:lnTo>
                  <a:lnTo>
                    <a:pt x="193240" y="36629"/>
                  </a:lnTo>
                  <a:lnTo>
                    <a:pt x="194437" y="35813"/>
                  </a:lnTo>
                  <a:lnTo>
                    <a:pt x="200151" y="34035"/>
                  </a:lnTo>
                  <a:lnTo>
                    <a:pt x="208534" y="32512"/>
                  </a:lnTo>
                  <a:lnTo>
                    <a:pt x="208152" y="26924"/>
                  </a:lnTo>
                  <a:close/>
                </a:path>
                <a:path w="660400" h="241935">
                  <a:moveTo>
                    <a:pt x="292988" y="80137"/>
                  </a:moveTo>
                  <a:lnTo>
                    <a:pt x="250189" y="103504"/>
                  </a:lnTo>
                  <a:lnTo>
                    <a:pt x="235116" y="143492"/>
                  </a:lnTo>
                  <a:lnTo>
                    <a:pt x="234950" y="160019"/>
                  </a:lnTo>
                  <a:lnTo>
                    <a:pt x="236644" y="173591"/>
                  </a:lnTo>
                  <a:lnTo>
                    <a:pt x="260348" y="216618"/>
                  </a:lnTo>
                  <a:lnTo>
                    <a:pt x="299085" y="227583"/>
                  </a:lnTo>
                  <a:lnTo>
                    <a:pt x="307748" y="226419"/>
                  </a:lnTo>
                  <a:lnTo>
                    <a:pt x="341199" y="203707"/>
                  </a:lnTo>
                  <a:lnTo>
                    <a:pt x="317373" y="203707"/>
                  </a:lnTo>
                  <a:lnTo>
                    <a:pt x="310421" y="203396"/>
                  </a:lnTo>
                  <a:lnTo>
                    <a:pt x="280352" y="174672"/>
                  </a:lnTo>
                  <a:lnTo>
                    <a:pt x="274447" y="150240"/>
                  </a:lnTo>
                  <a:lnTo>
                    <a:pt x="350647" y="145414"/>
                  </a:lnTo>
                  <a:lnTo>
                    <a:pt x="349840" y="140334"/>
                  </a:lnTo>
                  <a:lnTo>
                    <a:pt x="273050" y="140334"/>
                  </a:lnTo>
                  <a:lnTo>
                    <a:pt x="272796" y="135127"/>
                  </a:lnTo>
                  <a:lnTo>
                    <a:pt x="272627" y="124194"/>
                  </a:lnTo>
                  <a:lnTo>
                    <a:pt x="273637" y="114426"/>
                  </a:lnTo>
                  <a:lnTo>
                    <a:pt x="294766" y="89788"/>
                  </a:lnTo>
                  <a:lnTo>
                    <a:pt x="324190" y="89788"/>
                  </a:lnTo>
                  <a:lnTo>
                    <a:pt x="322064" y="88048"/>
                  </a:lnTo>
                  <a:lnTo>
                    <a:pt x="312896" y="83200"/>
                  </a:lnTo>
                  <a:lnTo>
                    <a:pt x="303204" y="80567"/>
                  </a:lnTo>
                  <a:lnTo>
                    <a:pt x="292988" y="80137"/>
                  </a:lnTo>
                  <a:close/>
                </a:path>
                <a:path w="660400" h="241935">
                  <a:moveTo>
                    <a:pt x="347725" y="178815"/>
                  </a:moveTo>
                  <a:lnTo>
                    <a:pt x="317373" y="203707"/>
                  </a:lnTo>
                  <a:lnTo>
                    <a:pt x="341199" y="203707"/>
                  </a:lnTo>
                  <a:lnTo>
                    <a:pt x="342360" y="202199"/>
                  </a:lnTo>
                  <a:lnTo>
                    <a:pt x="347860" y="192807"/>
                  </a:lnTo>
                  <a:lnTo>
                    <a:pt x="352933" y="181737"/>
                  </a:lnTo>
                  <a:lnTo>
                    <a:pt x="347725" y="178815"/>
                  </a:lnTo>
                  <a:close/>
                </a:path>
                <a:path w="660400" h="241935">
                  <a:moveTo>
                    <a:pt x="324190" y="89788"/>
                  </a:moveTo>
                  <a:lnTo>
                    <a:pt x="294766" y="89788"/>
                  </a:lnTo>
                  <a:lnTo>
                    <a:pt x="297688" y="90424"/>
                  </a:lnTo>
                  <a:lnTo>
                    <a:pt x="299847" y="92075"/>
                  </a:lnTo>
                  <a:lnTo>
                    <a:pt x="313436" y="137794"/>
                  </a:lnTo>
                  <a:lnTo>
                    <a:pt x="273050" y="140334"/>
                  </a:lnTo>
                  <a:lnTo>
                    <a:pt x="349840" y="140334"/>
                  </a:lnTo>
                  <a:lnTo>
                    <a:pt x="348120" y="129502"/>
                  </a:lnTo>
                  <a:lnTo>
                    <a:pt x="343963" y="115839"/>
                  </a:lnTo>
                  <a:lnTo>
                    <a:pt x="338163" y="104392"/>
                  </a:lnTo>
                  <a:lnTo>
                    <a:pt x="330708" y="95122"/>
                  </a:lnTo>
                  <a:lnTo>
                    <a:pt x="324190" y="89788"/>
                  </a:lnTo>
                  <a:close/>
                </a:path>
                <a:path w="660400" h="241935">
                  <a:moveTo>
                    <a:pt x="428371" y="71500"/>
                  </a:moveTo>
                  <a:lnTo>
                    <a:pt x="385572" y="94868"/>
                  </a:lnTo>
                  <a:lnTo>
                    <a:pt x="370427" y="134838"/>
                  </a:lnTo>
                  <a:lnTo>
                    <a:pt x="370331" y="151383"/>
                  </a:lnTo>
                  <a:lnTo>
                    <a:pt x="371971" y="164955"/>
                  </a:lnTo>
                  <a:lnTo>
                    <a:pt x="395676" y="207982"/>
                  </a:lnTo>
                  <a:lnTo>
                    <a:pt x="434466" y="218947"/>
                  </a:lnTo>
                  <a:lnTo>
                    <a:pt x="443130" y="217783"/>
                  </a:lnTo>
                  <a:lnTo>
                    <a:pt x="476543" y="195071"/>
                  </a:lnTo>
                  <a:lnTo>
                    <a:pt x="452754" y="195071"/>
                  </a:lnTo>
                  <a:lnTo>
                    <a:pt x="445750" y="194760"/>
                  </a:lnTo>
                  <a:lnTo>
                    <a:pt x="415734" y="166036"/>
                  </a:lnTo>
                  <a:lnTo>
                    <a:pt x="409828" y="141604"/>
                  </a:lnTo>
                  <a:lnTo>
                    <a:pt x="486028" y="136778"/>
                  </a:lnTo>
                  <a:lnTo>
                    <a:pt x="485222" y="131699"/>
                  </a:lnTo>
                  <a:lnTo>
                    <a:pt x="408431" y="131699"/>
                  </a:lnTo>
                  <a:lnTo>
                    <a:pt x="408050" y="126491"/>
                  </a:lnTo>
                  <a:lnTo>
                    <a:pt x="407955" y="115558"/>
                  </a:lnTo>
                  <a:lnTo>
                    <a:pt x="409003" y="105790"/>
                  </a:lnTo>
                  <a:lnTo>
                    <a:pt x="430149" y="81025"/>
                  </a:lnTo>
                  <a:lnTo>
                    <a:pt x="459417" y="81025"/>
                  </a:lnTo>
                  <a:lnTo>
                    <a:pt x="457446" y="79412"/>
                  </a:lnTo>
                  <a:lnTo>
                    <a:pt x="448278" y="74564"/>
                  </a:lnTo>
                  <a:lnTo>
                    <a:pt x="438586" y="71931"/>
                  </a:lnTo>
                  <a:lnTo>
                    <a:pt x="428371" y="71500"/>
                  </a:lnTo>
                  <a:close/>
                </a:path>
                <a:path w="660400" h="241935">
                  <a:moveTo>
                    <a:pt x="483108" y="170179"/>
                  </a:moveTo>
                  <a:lnTo>
                    <a:pt x="452754" y="195071"/>
                  </a:lnTo>
                  <a:lnTo>
                    <a:pt x="476543" y="195071"/>
                  </a:lnTo>
                  <a:lnTo>
                    <a:pt x="477742" y="193516"/>
                  </a:lnTo>
                  <a:lnTo>
                    <a:pt x="483242" y="184153"/>
                  </a:lnTo>
                  <a:lnTo>
                    <a:pt x="488314" y="173100"/>
                  </a:lnTo>
                  <a:lnTo>
                    <a:pt x="483108" y="170179"/>
                  </a:lnTo>
                  <a:close/>
                </a:path>
                <a:path w="660400" h="241935">
                  <a:moveTo>
                    <a:pt x="459417" y="81025"/>
                  </a:moveTo>
                  <a:lnTo>
                    <a:pt x="430149" y="81025"/>
                  </a:lnTo>
                  <a:lnTo>
                    <a:pt x="432942" y="81787"/>
                  </a:lnTo>
                  <a:lnTo>
                    <a:pt x="435228" y="83438"/>
                  </a:lnTo>
                  <a:lnTo>
                    <a:pt x="448817" y="129158"/>
                  </a:lnTo>
                  <a:lnTo>
                    <a:pt x="408431" y="131699"/>
                  </a:lnTo>
                  <a:lnTo>
                    <a:pt x="485222" y="131699"/>
                  </a:lnTo>
                  <a:lnTo>
                    <a:pt x="483502" y="120866"/>
                  </a:lnTo>
                  <a:lnTo>
                    <a:pt x="479345" y="107203"/>
                  </a:lnTo>
                  <a:lnTo>
                    <a:pt x="473545" y="95756"/>
                  </a:lnTo>
                  <a:lnTo>
                    <a:pt x="466089" y="86487"/>
                  </a:lnTo>
                  <a:lnTo>
                    <a:pt x="459417" y="81025"/>
                  </a:lnTo>
                  <a:close/>
                </a:path>
                <a:path w="660400" h="241935">
                  <a:moveTo>
                    <a:pt x="565276" y="62737"/>
                  </a:moveTo>
                  <a:lnTo>
                    <a:pt x="524279" y="79517"/>
                  </a:lnTo>
                  <a:lnTo>
                    <a:pt x="506269" y="121554"/>
                  </a:lnTo>
                  <a:lnTo>
                    <a:pt x="505473" y="131970"/>
                  </a:lnTo>
                  <a:lnTo>
                    <a:pt x="505713" y="142875"/>
                  </a:lnTo>
                  <a:lnTo>
                    <a:pt x="521208" y="189483"/>
                  </a:lnTo>
                  <a:lnTo>
                    <a:pt x="564768" y="210565"/>
                  </a:lnTo>
                  <a:lnTo>
                    <a:pt x="571626" y="210184"/>
                  </a:lnTo>
                  <a:lnTo>
                    <a:pt x="596231" y="192150"/>
                  </a:lnTo>
                  <a:lnTo>
                    <a:pt x="572388" y="192150"/>
                  </a:lnTo>
                  <a:lnTo>
                    <a:pt x="569213" y="191515"/>
                  </a:lnTo>
                  <a:lnTo>
                    <a:pt x="551227" y="156257"/>
                  </a:lnTo>
                  <a:lnTo>
                    <a:pt x="548268" y="122257"/>
                  </a:lnTo>
                  <a:lnTo>
                    <a:pt x="548374" y="111638"/>
                  </a:lnTo>
                  <a:lnTo>
                    <a:pt x="566801" y="77469"/>
                  </a:lnTo>
                  <a:lnTo>
                    <a:pt x="592944" y="77469"/>
                  </a:lnTo>
                  <a:lnTo>
                    <a:pt x="587628" y="72262"/>
                  </a:lnTo>
                  <a:lnTo>
                    <a:pt x="581913" y="68199"/>
                  </a:lnTo>
                  <a:lnTo>
                    <a:pt x="571246" y="63626"/>
                  </a:lnTo>
                  <a:lnTo>
                    <a:pt x="565276" y="62737"/>
                  </a:lnTo>
                  <a:close/>
                </a:path>
                <a:path w="660400" h="241935">
                  <a:moveTo>
                    <a:pt x="648369" y="186181"/>
                  </a:moveTo>
                  <a:lnTo>
                    <a:pt x="600837" y="186181"/>
                  </a:lnTo>
                  <a:lnTo>
                    <a:pt x="602234" y="208152"/>
                  </a:lnTo>
                  <a:lnTo>
                    <a:pt x="660146" y="193039"/>
                  </a:lnTo>
                  <a:lnTo>
                    <a:pt x="659764" y="188087"/>
                  </a:lnTo>
                  <a:lnTo>
                    <a:pt x="654176" y="188087"/>
                  </a:lnTo>
                  <a:lnTo>
                    <a:pt x="650239" y="187325"/>
                  </a:lnTo>
                  <a:lnTo>
                    <a:pt x="648369" y="186181"/>
                  </a:lnTo>
                  <a:close/>
                </a:path>
                <a:path w="660400" h="241935">
                  <a:moveTo>
                    <a:pt x="592944" y="77469"/>
                  </a:moveTo>
                  <a:lnTo>
                    <a:pt x="566801" y="77469"/>
                  </a:lnTo>
                  <a:lnTo>
                    <a:pt x="574565" y="78253"/>
                  </a:lnTo>
                  <a:lnTo>
                    <a:pt x="581866" y="81740"/>
                  </a:lnTo>
                  <a:lnTo>
                    <a:pt x="588714" y="87917"/>
                  </a:lnTo>
                  <a:lnTo>
                    <a:pt x="595122" y="96774"/>
                  </a:lnTo>
                  <a:lnTo>
                    <a:pt x="599693" y="169925"/>
                  </a:lnTo>
                  <a:lnTo>
                    <a:pt x="594381" y="179234"/>
                  </a:lnTo>
                  <a:lnTo>
                    <a:pt x="588724" y="186007"/>
                  </a:lnTo>
                  <a:lnTo>
                    <a:pt x="582709" y="190232"/>
                  </a:lnTo>
                  <a:lnTo>
                    <a:pt x="576326" y="191896"/>
                  </a:lnTo>
                  <a:lnTo>
                    <a:pt x="572388" y="192150"/>
                  </a:lnTo>
                  <a:lnTo>
                    <a:pt x="596231" y="192150"/>
                  </a:lnTo>
                  <a:lnTo>
                    <a:pt x="600837" y="186181"/>
                  </a:lnTo>
                  <a:lnTo>
                    <a:pt x="648369" y="186181"/>
                  </a:lnTo>
                  <a:lnTo>
                    <a:pt x="647953" y="185927"/>
                  </a:lnTo>
                  <a:lnTo>
                    <a:pt x="645667" y="184403"/>
                  </a:lnTo>
                  <a:lnTo>
                    <a:pt x="644016" y="182117"/>
                  </a:lnTo>
                  <a:lnTo>
                    <a:pt x="643001" y="178942"/>
                  </a:lnTo>
                  <a:lnTo>
                    <a:pt x="642238" y="176910"/>
                  </a:lnTo>
                  <a:lnTo>
                    <a:pt x="641476" y="170560"/>
                  </a:lnTo>
                  <a:lnTo>
                    <a:pt x="640618" y="156257"/>
                  </a:lnTo>
                  <a:lnTo>
                    <a:pt x="635665" y="78358"/>
                  </a:lnTo>
                  <a:lnTo>
                    <a:pt x="593851" y="78358"/>
                  </a:lnTo>
                  <a:lnTo>
                    <a:pt x="592944" y="77469"/>
                  </a:lnTo>
                  <a:close/>
                </a:path>
                <a:path w="660400" h="241935">
                  <a:moveTo>
                    <a:pt x="631303" y="9778"/>
                  </a:moveTo>
                  <a:lnTo>
                    <a:pt x="575945" y="9778"/>
                  </a:lnTo>
                  <a:lnTo>
                    <a:pt x="580389" y="10159"/>
                  </a:lnTo>
                  <a:lnTo>
                    <a:pt x="582929" y="11429"/>
                  </a:lnTo>
                  <a:lnTo>
                    <a:pt x="591185" y="36449"/>
                  </a:lnTo>
                  <a:lnTo>
                    <a:pt x="593851" y="78358"/>
                  </a:lnTo>
                  <a:lnTo>
                    <a:pt x="635665" y="78358"/>
                  </a:lnTo>
                  <a:lnTo>
                    <a:pt x="631303" y="9778"/>
                  </a:lnTo>
                  <a:close/>
                </a:path>
                <a:path w="660400" h="241935">
                  <a:moveTo>
                    <a:pt x="630681" y="0"/>
                  </a:moveTo>
                  <a:lnTo>
                    <a:pt x="568960" y="3937"/>
                  </a:lnTo>
                  <a:lnTo>
                    <a:pt x="569340" y="10159"/>
                  </a:lnTo>
                  <a:lnTo>
                    <a:pt x="575945" y="9778"/>
                  </a:lnTo>
                  <a:lnTo>
                    <a:pt x="631303" y="9778"/>
                  </a:lnTo>
                  <a:lnTo>
                    <a:pt x="6306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31941" y="2555621"/>
              <a:ext cx="2127631" cy="32296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9675" y="3406140"/>
              <a:ext cx="4896612" cy="3011424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pc="-55" dirty="0"/>
              <a:t>Vroom’s</a:t>
            </a:r>
            <a:r>
              <a:rPr spc="-100" dirty="0"/>
              <a:t> </a:t>
            </a:r>
            <a:r>
              <a:rPr spc="-50" dirty="0"/>
              <a:t>Valence</a:t>
            </a:r>
            <a:r>
              <a:rPr spc="5" dirty="0"/>
              <a:t> </a:t>
            </a:r>
            <a:r>
              <a:rPr dirty="0"/>
              <a:t>– Expectancy</a:t>
            </a:r>
            <a:r>
              <a:rPr spc="-100" dirty="0"/>
              <a:t> </a:t>
            </a:r>
            <a:r>
              <a:rPr dirty="0"/>
              <a:t>Theory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330" y="507492"/>
            <a:ext cx="9144000" cy="58430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529967" y="3529076"/>
            <a:ext cx="4339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Force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8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Times New Roman"/>
                <a:cs typeface="Times New Roman"/>
              </a:rPr>
              <a:t>Valence</a:t>
            </a:r>
            <a:r>
              <a:rPr sz="2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Expectancy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pc="-55" dirty="0"/>
              <a:t>Vroom’s</a:t>
            </a:r>
            <a:r>
              <a:rPr spc="-100" dirty="0"/>
              <a:t> </a:t>
            </a:r>
            <a:r>
              <a:rPr spc="-50" dirty="0"/>
              <a:t>Valence</a:t>
            </a:r>
            <a:r>
              <a:rPr spc="5" dirty="0"/>
              <a:t> </a:t>
            </a:r>
            <a:r>
              <a:rPr dirty="0"/>
              <a:t>– Expectancy</a:t>
            </a:r>
            <a:r>
              <a:rPr spc="-100" dirty="0"/>
              <a:t> </a:t>
            </a:r>
            <a:r>
              <a:rPr dirty="0"/>
              <a:t>Theory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3399"/>
            <a:ext cx="9143999" cy="58430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80233" y="2290063"/>
            <a:ext cx="4339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Force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8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Times New Roman"/>
                <a:cs typeface="Times New Roman"/>
              </a:rPr>
              <a:t>Valence</a:t>
            </a:r>
            <a:r>
              <a:rPr sz="2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Expectancy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8276" y="2759964"/>
            <a:ext cx="4768596" cy="24963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022219" y="4100271"/>
            <a:ext cx="313690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marR="5080" indent="-78676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Strength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person’s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motivation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Introduction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27350" y="964438"/>
            <a:ext cx="3012440" cy="2879725"/>
            <a:chOff x="2927350" y="964438"/>
            <a:chExt cx="3012440" cy="2879725"/>
          </a:xfrm>
        </p:grpSpPr>
        <p:sp>
          <p:nvSpPr>
            <p:cNvPr id="4" name="object 4"/>
            <p:cNvSpPr/>
            <p:nvPr/>
          </p:nvSpPr>
          <p:spPr>
            <a:xfrm>
              <a:off x="2956559" y="993648"/>
              <a:ext cx="2954020" cy="2821305"/>
            </a:xfrm>
            <a:custGeom>
              <a:avLst/>
              <a:gdLst/>
              <a:ahLst/>
              <a:cxnLst/>
              <a:rect l="l" t="t" r="r" b="b"/>
              <a:pathLst>
                <a:path w="2954020" h="2821304">
                  <a:moveTo>
                    <a:pt x="1476755" y="0"/>
                  </a:moveTo>
                  <a:lnTo>
                    <a:pt x="1427018" y="784"/>
                  </a:lnTo>
                  <a:lnTo>
                    <a:pt x="1377693" y="3123"/>
                  </a:lnTo>
                  <a:lnTo>
                    <a:pt x="1328805" y="6989"/>
                  </a:lnTo>
                  <a:lnTo>
                    <a:pt x="1280381" y="12360"/>
                  </a:lnTo>
                  <a:lnTo>
                    <a:pt x="1232446" y="19210"/>
                  </a:lnTo>
                  <a:lnTo>
                    <a:pt x="1185026" y="27514"/>
                  </a:lnTo>
                  <a:lnTo>
                    <a:pt x="1138148" y="37249"/>
                  </a:lnTo>
                  <a:lnTo>
                    <a:pt x="1091836" y="48388"/>
                  </a:lnTo>
                  <a:lnTo>
                    <a:pt x="1046116" y="60908"/>
                  </a:lnTo>
                  <a:lnTo>
                    <a:pt x="1001015" y="74784"/>
                  </a:lnTo>
                  <a:lnTo>
                    <a:pt x="956559" y="89991"/>
                  </a:lnTo>
                  <a:lnTo>
                    <a:pt x="912772" y="106505"/>
                  </a:lnTo>
                  <a:lnTo>
                    <a:pt x="869682" y="124301"/>
                  </a:lnTo>
                  <a:lnTo>
                    <a:pt x="827314" y="143353"/>
                  </a:lnTo>
                  <a:lnTo>
                    <a:pt x="785693" y="163638"/>
                  </a:lnTo>
                  <a:lnTo>
                    <a:pt x="744846" y="185131"/>
                  </a:lnTo>
                  <a:lnTo>
                    <a:pt x="704798" y="207807"/>
                  </a:lnTo>
                  <a:lnTo>
                    <a:pt x="665576" y="231642"/>
                  </a:lnTo>
                  <a:lnTo>
                    <a:pt x="627204" y="256610"/>
                  </a:lnTo>
                  <a:lnTo>
                    <a:pt x="589710" y="282687"/>
                  </a:lnTo>
                  <a:lnTo>
                    <a:pt x="553118" y="309849"/>
                  </a:lnTo>
                  <a:lnTo>
                    <a:pt x="517455" y="338071"/>
                  </a:lnTo>
                  <a:lnTo>
                    <a:pt x="482747" y="367327"/>
                  </a:lnTo>
                  <a:lnTo>
                    <a:pt x="449018" y="397594"/>
                  </a:lnTo>
                  <a:lnTo>
                    <a:pt x="416296" y="428847"/>
                  </a:lnTo>
                  <a:lnTo>
                    <a:pt x="384606" y="461060"/>
                  </a:lnTo>
                  <a:lnTo>
                    <a:pt x="353974" y="494210"/>
                  </a:lnTo>
                  <a:lnTo>
                    <a:pt x="324425" y="528272"/>
                  </a:lnTo>
                  <a:lnTo>
                    <a:pt x="295986" y="563221"/>
                  </a:lnTo>
                  <a:lnTo>
                    <a:pt x="268682" y="599032"/>
                  </a:lnTo>
                  <a:lnTo>
                    <a:pt x="242539" y="635680"/>
                  </a:lnTo>
                  <a:lnTo>
                    <a:pt x="217584" y="673142"/>
                  </a:lnTo>
                  <a:lnTo>
                    <a:pt x="193841" y="711392"/>
                  </a:lnTo>
                  <a:lnTo>
                    <a:pt x="171337" y="750405"/>
                  </a:lnTo>
                  <a:lnTo>
                    <a:pt x="150098" y="790158"/>
                  </a:lnTo>
                  <a:lnTo>
                    <a:pt x="130149" y="830625"/>
                  </a:lnTo>
                  <a:lnTo>
                    <a:pt x="111516" y="871781"/>
                  </a:lnTo>
                  <a:lnTo>
                    <a:pt x="94226" y="913602"/>
                  </a:lnTo>
                  <a:lnTo>
                    <a:pt x="78303" y="956064"/>
                  </a:lnTo>
                  <a:lnTo>
                    <a:pt x="63774" y="999141"/>
                  </a:lnTo>
                  <a:lnTo>
                    <a:pt x="50665" y="1042808"/>
                  </a:lnTo>
                  <a:lnTo>
                    <a:pt x="39001" y="1087042"/>
                  </a:lnTo>
                  <a:lnTo>
                    <a:pt x="28809" y="1131818"/>
                  </a:lnTo>
                  <a:lnTo>
                    <a:pt x="20114" y="1177110"/>
                  </a:lnTo>
                  <a:lnTo>
                    <a:pt x="12942" y="1222895"/>
                  </a:lnTo>
                  <a:lnTo>
                    <a:pt x="7318" y="1269147"/>
                  </a:lnTo>
                  <a:lnTo>
                    <a:pt x="3269" y="1315842"/>
                  </a:lnTo>
                  <a:lnTo>
                    <a:pt x="821" y="1362955"/>
                  </a:lnTo>
                  <a:lnTo>
                    <a:pt x="0" y="1410462"/>
                  </a:lnTo>
                  <a:lnTo>
                    <a:pt x="821" y="1457968"/>
                  </a:lnTo>
                  <a:lnTo>
                    <a:pt x="3269" y="1505081"/>
                  </a:lnTo>
                  <a:lnTo>
                    <a:pt x="7318" y="1551776"/>
                  </a:lnTo>
                  <a:lnTo>
                    <a:pt x="12942" y="1598028"/>
                  </a:lnTo>
                  <a:lnTo>
                    <a:pt x="20114" y="1643813"/>
                  </a:lnTo>
                  <a:lnTo>
                    <a:pt x="28809" y="1689105"/>
                  </a:lnTo>
                  <a:lnTo>
                    <a:pt x="39001" y="1733881"/>
                  </a:lnTo>
                  <a:lnTo>
                    <a:pt x="50665" y="1778115"/>
                  </a:lnTo>
                  <a:lnTo>
                    <a:pt x="63774" y="1821782"/>
                  </a:lnTo>
                  <a:lnTo>
                    <a:pt x="78303" y="1864859"/>
                  </a:lnTo>
                  <a:lnTo>
                    <a:pt x="94226" y="1907321"/>
                  </a:lnTo>
                  <a:lnTo>
                    <a:pt x="111516" y="1949142"/>
                  </a:lnTo>
                  <a:lnTo>
                    <a:pt x="130149" y="1990298"/>
                  </a:lnTo>
                  <a:lnTo>
                    <a:pt x="150098" y="2030765"/>
                  </a:lnTo>
                  <a:lnTo>
                    <a:pt x="171337" y="2070518"/>
                  </a:lnTo>
                  <a:lnTo>
                    <a:pt x="193841" y="2109531"/>
                  </a:lnTo>
                  <a:lnTo>
                    <a:pt x="217584" y="2147781"/>
                  </a:lnTo>
                  <a:lnTo>
                    <a:pt x="242539" y="2185243"/>
                  </a:lnTo>
                  <a:lnTo>
                    <a:pt x="268682" y="2221891"/>
                  </a:lnTo>
                  <a:lnTo>
                    <a:pt x="295986" y="2257702"/>
                  </a:lnTo>
                  <a:lnTo>
                    <a:pt x="324425" y="2292651"/>
                  </a:lnTo>
                  <a:lnTo>
                    <a:pt x="353974" y="2326713"/>
                  </a:lnTo>
                  <a:lnTo>
                    <a:pt x="384606" y="2359863"/>
                  </a:lnTo>
                  <a:lnTo>
                    <a:pt x="416296" y="2392076"/>
                  </a:lnTo>
                  <a:lnTo>
                    <a:pt x="449018" y="2423329"/>
                  </a:lnTo>
                  <a:lnTo>
                    <a:pt x="482747" y="2453596"/>
                  </a:lnTo>
                  <a:lnTo>
                    <a:pt x="517455" y="2482852"/>
                  </a:lnTo>
                  <a:lnTo>
                    <a:pt x="553118" y="2511074"/>
                  </a:lnTo>
                  <a:lnTo>
                    <a:pt x="589710" y="2538236"/>
                  </a:lnTo>
                  <a:lnTo>
                    <a:pt x="627204" y="2564313"/>
                  </a:lnTo>
                  <a:lnTo>
                    <a:pt x="665576" y="2589281"/>
                  </a:lnTo>
                  <a:lnTo>
                    <a:pt x="704798" y="2613116"/>
                  </a:lnTo>
                  <a:lnTo>
                    <a:pt x="744846" y="2635792"/>
                  </a:lnTo>
                  <a:lnTo>
                    <a:pt x="785693" y="2657285"/>
                  </a:lnTo>
                  <a:lnTo>
                    <a:pt x="827314" y="2677570"/>
                  </a:lnTo>
                  <a:lnTo>
                    <a:pt x="869682" y="2696622"/>
                  </a:lnTo>
                  <a:lnTo>
                    <a:pt x="912772" y="2714418"/>
                  </a:lnTo>
                  <a:lnTo>
                    <a:pt x="956559" y="2730932"/>
                  </a:lnTo>
                  <a:lnTo>
                    <a:pt x="1001015" y="2746139"/>
                  </a:lnTo>
                  <a:lnTo>
                    <a:pt x="1046116" y="2760015"/>
                  </a:lnTo>
                  <a:lnTo>
                    <a:pt x="1091836" y="2772535"/>
                  </a:lnTo>
                  <a:lnTo>
                    <a:pt x="1138148" y="2783674"/>
                  </a:lnTo>
                  <a:lnTo>
                    <a:pt x="1185026" y="2793409"/>
                  </a:lnTo>
                  <a:lnTo>
                    <a:pt x="1232446" y="2801713"/>
                  </a:lnTo>
                  <a:lnTo>
                    <a:pt x="1280381" y="2808563"/>
                  </a:lnTo>
                  <a:lnTo>
                    <a:pt x="1328805" y="2813934"/>
                  </a:lnTo>
                  <a:lnTo>
                    <a:pt x="1377693" y="2817800"/>
                  </a:lnTo>
                  <a:lnTo>
                    <a:pt x="1427018" y="2820139"/>
                  </a:lnTo>
                  <a:lnTo>
                    <a:pt x="1476755" y="2820924"/>
                  </a:lnTo>
                  <a:lnTo>
                    <a:pt x="1526493" y="2820139"/>
                  </a:lnTo>
                  <a:lnTo>
                    <a:pt x="1575818" y="2817800"/>
                  </a:lnTo>
                  <a:lnTo>
                    <a:pt x="1624706" y="2813934"/>
                  </a:lnTo>
                  <a:lnTo>
                    <a:pt x="1673130" y="2808563"/>
                  </a:lnTo>
                  <a:lnTo>
                    <a:pt x="1721065" y="2801713"/>
                  </a:lnTo>
                  <a:lnTo>
                    <a:pt x="1768485" y="2793409"/>
                  </a:lnTo>
                  <a:lnTo>
                    <a:pt x="1815363" y="2783674"/>
                  </a:lnTo>
                  <a:lnTo>
                    <a:pt x="1861675" y="2772535"/>
                  </a:lnTo>
                  <a:lnTo>
                    <a:pt x="1907395" y="2760015"/>
                  </a:lnTo>
                  <a:lnTo>
                    <a:pt x="1952496" y="2746139"/>
                  </a:lnTo>
                  <a:lnTo>
                    <a:pt x="1996952" y="2730932"/>
                  </a:lnTo>
                  <a:lnTo>
                    <a:pt x="2040739" y="2714418"/>
                  </a:lnTo>
                  <a:lnTo>
                    <a:pt x="2083829" y="2696622"/>
                  </a:lnTo>
                  <a:lnTo>
                    <a:pt x="2126197" y="2677570"/>
                  </a:lnTo>
                  <a:lnTo>
                    <a:pt x="2167818" y="2657285"/>
                  </a:lnTo>
                  <a:lnTo>
                    <a:pt x="2208665" y="2635792"/>
                  </a:lnTo>
                  <a:lnTo>
                    <a:pt x="2248713" y="2613116"/>
                  </a:lnTo>
                  <a:lnTo>
                    <a:pt x="2287935" y="2589281"/>
                  </a:lnTo>
                  <a:lnTo>
                    <a:pt x="2326307" y="2564313"/>
                  </a:lnTo>
                  <a:lnTo>
                    <a:pt x="2363801" y="2538236"/>
                  </a:lnTo>
                  <a:lnTo>
                    <a:pt x="2400393" y="2511074"/>
                  </a:lnTo>
                  <a:lnTo>
                    <a:pt x="2436056" y="2482852"/>
                  </a:lnTo>
                  <a:lnTo>
                    <a:pt x="2470764" y="2453596"/>
                  </a:lnTo>
                  <a:lnTo>
                    <a:pt x="2504493" y="2423329"/>
                  </a:lnTo>
                  <a:lnTo>
                    <a:pt x="2537215" y="2392076"/>
                  </a:lnTo>
                  <a:lnTo>
                    <a:pt x="2568905" y="2359863"/>
                  </a:lnTo>
                  <a:lnTo>
                    <a:pt x="2599537" y="2326713"/>
                  </a:lnTo>
                  <a:lnTo>
                    <a:pt x="2629086" y="2292651"/>
                  </a:lnTo>
                  <a:lnTo>
                    <a:pt x="2657525" y="2257702"/>
                  </a:lnTo>
                  <a:lnTo>
                    <a:pt x="2684829" y="2221891"/>
                  </a:lnTo>
                  <a:lnTo>
                    <a:pt x="2710972" y="2185243"/>
                  </a:lnTo>
                  <a:lnTo>
                    <a:pt x="2735927" y="2147781"/>
                  </a:lnTo>
                  <a:lnTo>
                    <a:pt x="2759670" y="2109531"/>
                  </a:lnTo>
                  <a:lnTo>
                    <a:pt x="2782174" y="2070518"/>
                  </a:lnTo>
                  <a:lnTo>
                    <a:pt x="2803413" y="2030765"/>
                  </a:lnTo>
                  <a:lnTo>
                    <a:pt x="2823362" y="1990298"/>
                  </a:lnTo>
                  <a:lnTo>
                    <a:pt x="2841995" y="1949142"/>
                  </a:lnTo>
                  <a:lnTo>
                    <a:pt x="2859285" y="1907321"/>
                  </a:lnTo>
                  <a:lnTo>
                    <a:pt x="2875208" y="1864859"/>
                  </a:lnTo>
                  <a:lnTo>
                    <a:pt x="2889737" y="1821782"/>
                  </a:lnTo>
                  <a:lnTo>
                    <a:pt x="2902846" y="1778115"/>
                  </a:lnTo>
                  <a:lnTo>
                    <a:pt x="2914510" y="1733881"/>
                  </a:lnTo>
                  <a:lnTo>
                    <a:pt x="2924702" y="1689105"/>
                  </a:lnTo>
                  <a:lnTo>
                    <a:pt x="2933397" y="1643813"/>
                  </a:lnTo>
                  <a:lnTo>
                    <a:pt x="2940569" y="1598028"/>
                  </a:lnTo>
                  <a:lnTo>
                    <a:pt x="2946193" y="1551776"/>
                  </a:lnTo>
                  <a:lnTo>
                    <a:pt x="2950242" y="1505081"/>
                  </a:lnTo>
                  <a:lnTo>
                    <a:pt x="2952690" y="1457968"/>
                  </a:lnTo>
                  <a:lnTo>
                    <a:pt x="2953512" y="1410462"/>
                  </a:lnTo>
                  <a:lnTo>
                    <a:pt x="2952690" y="1362955"/>
                  </a:lnTo>
                  <a:lnTo>
                    <a:pt x="2950242" y="1315842"/>
                  </a:lnTo>
                  <a:lnTo>
                    <a:pt x="2946193" y="1269147"/>
                  </a:lnTo>
                  <a:lnTo>
                    <a:pt x="2940569" y="1222895"/>
                  </a:lnTo>
                  <a:lnTo>
                    <a:pt x="2933397" y="1177110"/>
                  </a:lnTo>
                  <a:lnTo>
                    <a:pt x="2924702" y="1131818"/>
                  </a:lnTo>
                  <a:lnTo>
                    <a:pt x="2914510" y="1087042"/>
                  </a:lnTo>
                  <a:lnTo>
                    <a:pt x="2902846" y="1042808"/>
                  </a:lnTo>
                  <a:lnTo>
                    <a:pt x="2889737" y="999141"/>
                  </a:lnTo>
                  <a:lnTo>
                    <a:pt x="2875208" y="956064"/>
                  </a:lnTo>
                  <a:lnTo>
                    <a:pt x="2859285" y="913602"/>
                  </a:lnTo>
                  <a:lnTo>
                    <a:pt x="2841995" y="871781"/>
                  </a:lnTo>
                  <a:lnTo>
                    <a:pt x="2823362" y="830625"/>
                  </a:lnTo>
                  <a:lnTo>
                    <a:pt x="2803413" y="790158"/>
                  </a:lnTo>
                  <a:lnTo>
                    <a:pt x="2782174" y="750405"/>
                  </a:lnTo>
                  <a:lnTo>
                    <a:pt x="2759670" y="711392"/>
                  </a:lnTo>
                  <a:lnTo>
                    <a:pt x="2735927" y="673142"/>
                  </a:lnTo>
                  <a:lnTo>
                    <a:pt x="2710972" y="635680"/>
                  </a:lnTo>
                  <a:lnTo>
                    <a:pt x="2684829" y="599032"/>
                  </a:lnTo>
                  <a:lnTo>
                    <a:pt x="2657525" y="563221"/>
                  </a:lnTo>
                  <a:lnTo>
                    <a:pt x="2629086" y="528272"/>
                  </a:lnTo>
                  <a:lnTo>
                    <a:pt x="2599537" y="494210"/>
                  </a:lnTo>
                  <a:lnTo>
                    <a:pt x="2568905" y="461060"/>
                  </a:lnTo>
                  <a:lnTo>
                    <a:pt x="2537215" y="428847"/>
                  </a:lnTo>
                  <a:lnTo>
                    <a:pt x="2504493" y="397594"/>
                  </a:lnTo>
                  <a:lnTo>
                    <a:pt x="2470764" y="367327"/>
                  </a:lnTo>
                  <a:lnTo>
                    <a:pt x="2436056" y="338071"/>
                  </a:lnTo>
                  <a:lnTo>
                    <a:pt x="2400393" y="309849"/>
                  </a:lnTo>
                  <a:lnTo>
                    <a:pt x="2363801" y="282687"/>
                  </a:lnTo>
                  <a:lnTo>
                    <a:pt x="2326307" y="256610"/>
                  </a:lnTo>
                  <a:lnTo>
                    <a:pt x="2287935" y="231642"/>
                  </a:lnTo>
                  <a:lnTo>
                    <a:pt x="2248713" y="207807"/>
                  </a:lnTo>
                  <a:lnTo>
                    <a:pt x="2208665" y="185131"/>
                  </a:lnTo>
                  <a:lnTo>
                    <a:pt x="2167818" y="163638"/>
                  </a:lnTo>
                  <a:lnTo>
                    <a:pt x="2126197" y="143353"/>
                  </a:lnTo>
                  <a:lnTo>
                    <a:pt x="2083829" y="124301"/>
                  </a:lnTo>
                  <a:lnTo>
                    <a:pt x="2040739" y="106505"/>
                  </a:lnTo>
                  <a:lnTo>
                    <a:pt x="1996952" y="89991"/>
                  </a:lnTo>
                  <a:lnTo>
                    <a:pt x="1952496" y="74784"/>
                  </a:lnTo>
                  <a:lnTo>
                    <a:pt x="1907395" y="60908"/>
                  </a:lnTo>
                  <a:lnTo>
                    <a:pt x="1861675" y="48388"/>
                  </a:lnTo>
                  <a:lnTo>
                    <a:pt x="1815363" y="37249"/>
                  </a:lnTo>
                  <a:lnTo>
                    <a:pt x="1768485" y="27514"/>
                  </a:lnTo>
                  <a:lnTo>
                    <a:pt x="1721065" y="19210"/>
                  </a:lnTo>
                  <a:lnTo>
                    <a:pt x="1673130" y="12360"/>
                  </a:lnTo>
                  <a:lnTo>
                    <a:pt x="1624706" y="6989"/>
                  </a:lnTo>
                  <a:lnTo>
                    <a:pt x="1575818" y="3123"/>
                  </a:lnTo>
                  <a:lnTo>
                    <a:pt x="1526493" y="784"/>
                  </a:lnTo>
                  <a:lnTo>
                    <a:pt x="1476755" y="0"/>
                  </a:lnTo>
                  <a:close/>
                </a:path>
              </a:pathLst>
            </a:custGeom>
            <a:solidFill>
              <a:srgbClr val="85DAD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56559" y="993648"/>
              <a:ext cx="2954020" cy="2821305"/>
            </a:xfrm>
            <a:custGeom>
              <a:avLst/>
              <a:gdLst/>
              <a:ahLst/>
              <a:cxnLst/>
              <a:rect l="l" t="t" r="r" b="b"/>
              <a:pathLst>
                <a:path w="2954020" h="2821304">
                  <a:moveTo>
                    <a:pt x="0" y="1410462"/>
                  </a:moveTo>
                  <a:lnTo>
                    <a:pt x="821" y="1362955"/>
                  </a:lnTo>
                  <a:lnTo>
                    <a:pt x="3269" y="1315842"/>
                  </a:lnTo>
                  <a:lnTo>
                    <a:pt x="7318" y="1269147"/>
                  </a:lnTo>
                  <a:lnTo>
                    <a:pt x="12942" y="1222895"/>
                  </a:lnTo>
                  <a:lnTo>
                    <a:pt x="20114" y="1177110"/>
                  </a:lnTo>
                  <a:lnTo>
                    <a:pt x="28809" y="1131818"/>
                  </a:lnTo>
                  <a:lnTo>
                    <a:pt x="39001" y="1087042"/>
                  </a:lnTo>
                  <a:lnTo>
                    <a:pt x="50665" y="1042808"/>
                  </a:lnTo>
                  <a:lnTo>
                    <a:pt x="63774" y="999141"/>
                  </a:lnTo>
                  <a:lnTo>
                    <a:pt x="78303" y="956064"/>
                  </a:lnTo>
                  <a:lnTo>
                    <a:pt x="94226" y="913602"/>
                  </a:lnTo>
                  <a:lnTo>
                    <a:pt x="111516" y="871781"/>
                  </a:lnTo>
                  <a:lnTo>
                    <a:pt x="130149" y="830625"/>
                  </a:lnTo>
                  <a:lnTo>
                    <a:pt x="150098" y="790158"/>
                  </a:lnTo>
                  <a:lnTo>
                    <a:pt x="171337" y="750405"/>
                  </a:lnTo>
                  <a:lnTo>
                    <a:pt x="193841" y="711392"/>
                  </a:lnTo>
                  <a:lnTo>
                    <a:pt x="217584" y="673142"/>
                  </a:lnTo>
                  <a:lnTo>
                    <a:pt x="242539" y="635680"/>
                  </a:lnTo>
                  <a:lnTo>
                    <a:pt x="268682" y="599032"/>
                  </a:lnTo>
                  <a:lnTo>
                    <a:pt x="295986" y="563221"/>
                  </a:lnTo>
                  <a:lnTo>
                    <a:pt x="324425" y="528272"/>
                  </a:lnTo>
                  <a:lnTo>
                    <a:pt x="353974" y="494210"/>
                  </a:lnTo>
                  <a:lnTo>
                    <a:pt x="384606" y="461060"/>
                  </a:lnTo>
                  <a:lnTo>
                    <a:pt x="416296" y="428847"/>
                  </a:lnTo>
                  <a:lnTo>
                    <a:pt x="449018" y="397594"/>
                  </a:lnTo>
                  <a:lnTo>
                    <a:pt x="482747" y="367327"/>
                  </a:lnTo>
                  <a:lnTo>
                    <a:pt x="517455" y="338071"/>
                  </a:lnTo>
                  <a:lnTo>
                    <a:pt x="553118" y="309849"/>
                  </a:lnTo>
                  <a:lnTo>
                    <a:pt x="589710" y="282687"/>
                  </a:lnTo>
                  <a:lnTo>
                    <a:pt x="627204" y="256610"/>
                  </a:lnTo>
                  <a:lnTo>
                    <a:pt x="665576" y="231642"/>
                  </a:lnTo>
                  <a:lnTo>
                    <a:pt x="704798" y="207807"/>
                  </a:lnTo>
                  <a:lnTo>
                    <a:pt x="744846" y="185131"/>
                  </a:lnTo>
                  <a:lnTo>
                    <a:pt x="785693" y="163638"/>
                  </a:lnTo>
                  <a:lnTo>
                    <a:pt x="827314" y="143353"/>
                  </a:lnTo>
                  <a:lnTo>
                    <a:pt x="869682" y="124301"/>
                  </a:lnTo>
                  <a:lnTo>
                    <a:pt x="912772" y="106505"/>
                  </a:lnTo>
                  <a:lnTo>
                    <a:pt x="956559" y="89991"/>
                  </a:lnTo>
                  <a:lnTo>
                    <a:pt x="1001015" y="74784"/>
                  </a:lnTo>
                  <a:lnTo>
                    <a:pt x="1046116" y="60908"/>
                  </a:lnTo>
                  <a:lnTo>
                    <a:pt x="1091836" y="48388"/>
                  </a:lnTo>
                  <a:lnTo>
                    <a:pt x="1138148" y="37249"/>
                  </a:lnTo>
                  <a:lnTo>
                    <a:pt x="1185026" y="27514"/>
                  </a:lnTo>
                  <a:lnTo>
                    <a:pt x="1232446" y="19210"/>
                  </a:lnTo>
                  <a:lnTo>
                    <a:pt x="1280381" y="12360"/>
                  </a:lnTo>
                  <a:lnTo>
                    <a:pt x="1328805" y="6989"/>
                  </a:lnTo>
                  <a:lnTo>
                    <a:pt x="1377693" y="3123"/>
                  </a:lnTo>
                  <a:lnTo>
                    <a:pt x="1427018" y="784"/>
                  </a:lnTo>
                  <a:lnTo>
                    <a:pt x="1476755" y="0"/>
                  </a:lnTo>
                  <a:lnTo>
                    <a:pt x="1526493" y="784"/>
                  </a:lnTo>
                  <a:lnTo>
                    <a:pt x="1575818" y="3123"/>
                  </a:lnTo>
                  <a:lnTo>
                    <a:pt x="1624706" y="6989"/>
                  </a:lnTo>
                  <a:lnTo>
                    <a:pt x="1673130" y="12360"/>
                  </a:lnTo>
                  <a:lnTo>
                    <a:pt x="1721065" y="19210"/>
                  </a:lnTo>
                  <a:lnTo>
                    <a:pt x="1768485" y="27514"/>
                  </a:lnTo>
                  <a:lnTo>
                    <a:pt x="1815363" y="37249"/>
                  </a:lnTo>
                  <a:lnTo>
                    <a:pt x="1861675" y="48388"/>
                  </a:lnTo>
                  <a:lnTo>
                    <a:pt x="1907395" y="60908"/>
                  </a:lnTo>
                  <a:lnTo>
                    <a:pt x="1952496" y="74784"/>
                  </a:lnTo>
                  <a:lnTo>
                    <a:pt x="1996952" y="89991"/>
                  </a:lnTo>
                  <a:lnTo>
                    <a:pt x="2040739" y="106505"/>
                  </a:lnTo>
                  <a:lnTo>
                    <a:pt x="2083829" y="124301"/>
                  </a:lnTo>
                  <a:lnTo>
                    <a:pt x="2126197" y="143353"/>
                  </a:lnTo>
                  <a:lnTo>
                    <a:pt x="2167818" y="163638"/>
                  </a:lnTo>
                  <a:lnTo>
                    <a:pt x="2208665" y="185131"/>
                  </a:lnTo>
                  <a:lnTo>
                    <a:pt x="2248713" y="207807"/>
                  </a:lnTo>
                  <a:lnTo>
                    <a:pt x="2287935" y="231642"/>
                  </a:lnTo>
                  <a:lnTo>
                    <a:pt x="2326307" y="256610"/>
                  </a:lnTo>
                  <a:lnTo>
                    <a:pt x="2363801" y="282687"/>
                  </a:lnTo>
                  <a:lnTo>
                    <a:pt x="2400393" y="309849"/>
                  </a:lnTo>
                  <a:lnTo>
                    <a:pt x="2436056" y="338071"/>
                  </a:lnTo>
                  <a:lnTo>
                    <a:pt x="2470764" y="367327"/>
                  </a:lnTo>
                  <a:lnTo>
                    <a:pt x="2504493" y="397594"/>
                  </a:lnTo>
                  <a:lnTo>
                    <a:pt x="2537215" y="428847"/>
                  </a:lnTo>
                  <a:lnTo>
                    <a:pt x="2568905" y="461060"/>
                  </a:lnTo>
                  <a:lnTo>
                    <a:pt x="2599537" y="494210"/>
                  </a:lnTo>
                  <a:lnTo>
                    <a:pt x="2629086" y="528272"/>
                  </a:lnTo>
                  <a:lnTo>
                    <a:pt x="2657525" y="563221"/>
                  </a:lnTo>
                  <a:lnTo>
                    <a:pt x="2684829" y="599032"/>
                  </a:lnTo>
                  <a:lnTo>
                    <a:pt x="2710972" y="635680"/>
                  </a:lnTo>
                  <a:lnTo>
                    <a:pt x="2735927" y="673142"/>
                  </a:lnTo>
                  <a:lnTo>
                    <a:pt x="2759670" y="711392"/>
                  </a:lnTo>
                  <a:lnTo>
                    <a:pt x="2782174" y="750405"/>
                  </a:lnTo>
                  <a:lnTo>
                    <a:pt x="2803413" y="790158"/>
                  </a:lnTo>
                  <a:lnTo>
                    <a:pt x="2823362" y="830625"/>
                  </a:lnTo>
                  <a:lnTo>
                    <a:pt x="2841995" y="871781"/>
                  </a:lnTo>
                  <a:lnTo>
                    <a:pt x="2859285" y="913602"/>
                  </a:lnTo>
                  <a:lnTo>
                    <a:pt x="2875208" y="956064"/>
                  </a:lnTo>
                  <a:lnTo>
                    <a:pt x="2889737" y="999141"/>
                  </a:lnTo>
                  <a:lnTo>
                    <a:pt x="2902846" y="1042808"/>
                  </a:lnTo>
                  <a:lnTo>
                    <a:pt x="2914510" y="1087042"/>
                  </a:lnTo>
                  <a:lnTo>
                    <a:pt x="2924702" y="1131818"/>
                  </a:lnTo>
                  <a:lnTo>
                    <a:pt x="2933397" y="1177110"/>
                  </a:lnTo>
                  <a:lnTo>
                    <a:pt x="2940569" y="1222895"/>
                  </a:lnTo>
                  <a:lnTo>
                    <a:pt x="2946193" y="1269147"/>
                  </a:lnTo>
                  <a:lnTo>
                    <a:pt x="2950242" y="1315842"/>
                  </a:lnTo>
                  <a:lnTo>
                    <a:pt x="2952690" y="1362955"/>
                  </a:lnTo>
                  <a:lnTo>
                    <a:pt x="2953512" y="1410462"/>
                  </a:lnTo>
                  <a:lnTo>
                    <a:pt x="2952690" y="1457968"/>
                  </a:lnTo>
                  <a:lnTo>
                    <a:pt x="2950242" y="1505081"/>
                  </a:lnTo>
                  <a:lnTo>
                    <a:pt x="2946193" y="1551776"/>
                  </a:lnTo>
                  <a:lnTo>
                    <a:pt x="2940569" y="1598028"/>
                  </a:lnTo>
                  <a:lnTo>
                    <a:pt x="2933397" y="1643813"/>
                  </a:lnTo>
                  <a:lnTo>
                    <a:pt x="2924702" y="1689105"/>
                  </a:lnTo>
                  <a:lnTo>
                    <a:pt x="2914510" y="1733881"/>
                  </a:lnTo>
                  <a:lnTo>
                    <a:pt x="2902846" y="1778115"/>
                  </a:lnTo>
                  <a:lnTo>
                    <a:pt x="2889737" y="1821782"/>
                  </a:lnTo>
                  <a:lnTo>
                    <a:pt x="2875208" y="1864859"/>
                  </a:lnTo>
                  <a:lnTo>
                    <a:pt x="2859285" y="1907321"/>
                  </a:lnTo>
                  <a:lnTo>
                    <a:pt x="2841995" y="1949142"/>
                  </a:lnTo>
                  <a:lnTo>
                    <a:pt x="2823362" y="1990298"/>
                  </a:lnTo>
                  <a:lnTo>
                    <a:pt x="2803413" y="2030765"/>
                  </a:lnTo>
                  <a:lnTo>
                    <a:pt x="2782174" y="2070518"/>
                  </a:lnTo>
                  <a:lnTo>
                    <a:pt x="2759670" y="2109531"/>
                  </a:lnTo>
                  <a:lnTo>
                    <a:pt x="2735927" y="2147781"/>
                  </a:lnTo>
                  <a:lnTo>
                    <a:pt x="2710972" y="2185243"/>
                  </a:lnTo>
                  <a:lnTo>
                    <a:pt x="2684829" y="2221891"/>
                  </a:lnTo>
                  <a:lnTo>
                    <a:pt x="2657525" y="2257702"/>
                  </a:lnTo>
                  <a:lnTo>
                    <a:pt x="2629086" y="2292651"/>
                  </a:lnTo>
                  <a:lnTo>
                    <a:pt x="2599537" y="2326713"/>
                  </a:lnTo>
                  <a:lnTo>
                    <a:pt x="2568905" y="2359863"/>
                  </a:lnTo>
                  <a:lnTo>
                    <a:pt x="2537215" y="2392076"/>
                  </a:lnTo>
                  <a:lnTo>
                    <a:pt x="2504493" y="2423329"/>
                  </a:lnTo>
                  <a:lnTo>
                    <a:pt x="2470764" y="2453596"/>
                  </a:lnTo>
                  <a:lnTo>
                    <a:pt x="2436056" y="2482852"/>
                  </a:lnTo>
                  <a:lnTo>
                    <a:pt x="2400393" y="2511074"/>
                  </a:lnTo>
                  <a:lnTo>
                    <a:pt x="2363801" y="2538236"/>
                  </a:lnTo>
                  <a:lnTo>
                    <a:pt x="2326307" y="2564313"/>
                  </a:lnTo>
                  <a:lnTo>
                    <a:pt x="2287935" y="2589281"/>
                  </a:lnTo>
                  <a:lnTo>
                    <a:pt x="2248713" y="2613116"/>
                  </a:lnTo>
                  <a:lnTo>
                    <a:pt x="2208665" y="2635792"/>
                  </a:lnTo>
                  <a:lnTo>
                    <a:pt x="2167818" y="2657285"/>
                  </a:lnTo>
                  <a:lnTo>
                    <a:pt x="2126197" y="2677570"/>
                  </a:lnTo>
                  <a:lnTo>
                    <a:pt x="2083829" y="2696622"/>
                  </a:lnTo>
                  <a:lnTo>
                    <a:pt x="2040739" y="2714418"/>
                  </a:lnTo>
                  <a:lnTo>
                    <a:pt x="1996952" y="2730932"/>
                  </a:lnTo>
                  <a:lnTo>
                    <a:pt x="1952496" y="2746139"/>
                  </a:lnTo>
                  <a:lnTo>
                    <a:pt x="1907395" y="2760015"/>
                  </a:lnTo>
                  <a:lnTo>
                    <a:pt x="1861675" y="2772535"/>
                  </a:lnTo>
                  <a:lnTo>
                    <a:pt x="1815363" y="2783674"/>
                  </a:lnTo>
                  <a:lnTo>
                    <a:pt x="1768485" y="2793409"/>
                  </a:lnTo>
                  <a:lnTo>
                    <a:pt x="1721065" y="2801713"/>
                  </a:lnTo>
                  <a:lnTo>
                    <a:pt x="1673130" y="2808563"/>
                  </a:lnTo>
                  <a:lnTo>
                    <a:pt x="1624706" y="2813934"/>
                  </a:lnTo>
                  <a:lnTo>
                    <a:pt x="1575818" y="2817800"/>
                  </a:lnTo>
                  <a:lnTo>
                    <a:pt x="1526493" y="2820139"/>
                  </a:lnTo>
                  <a:lnTo>
                    <a:pt x="1476755" y="2820924"/>
                  </a:lnTo>
                  <a:lnTo>
                    <a:pt x="1427018" y="2820139"/>
                  </a:lnTo>
                  <a:lnTo>
                    <a:pt x="1377693" y="2817800"/>
                  </a:lnTo>
                  <a:lnTo>
                    <a:pt x="1328805" y="2813934"/>
                  </a:lnTo>
                  <a:lnTo>
                    <a:pt x="1280381" y="2808563"/>
                  </a:lnTo>
                  <a:lnTo>
                    <a:pt x="1232446" y="2801713"/>
                  </a:lnTo>
                  <a:lnTo>
                    <a:pt x="1185026" y="2793409"/>
                  </a:lnTo>
                  <a:lnTo>
                    <a:pt x="1138148" y="2783674"/>
                  </a:lnTo>
                  <a:lnTo>
                    <a:pt x="1091836" y="2772535"/>
                  </a:lnTo>
                  <a:lnTo>
                    <a:pt x="1046116" y="2760015"/>
                  </a:lnTo>
                  <a:lnTo>
                    <a:pt x="1001015" y="2746139"/>
                  </a:lnTo>
                  <a:lnTo>
                    <a:pt x="956559" y="2730932"/>
                  </a:lnTo>
                  <a:lnTo>
                    <a:pt x="912772" y="2714418"/>
                  </a:lnTo>
                  <a:lnTo>
                    <a:pt x="869682" y="2696622"/>
                  </a:lnTo>
                  <a:lnTo>
                    <a:pt x="827314" y="2677570"/>
                  </a:lnTo>
                  <a:lnTo>
                    <a:pt x="785693" y="2657285"/>
                  </a:lnTo>
                  <a:lnTo>
                    <a:pt x="744846" y="2635792"/>
                  </a:lnTo>
                  <a:lnTo>
                    <a:pt x="704798" y="2613116"/>
                  </a:lnTo>
                  <a:lnTo>
                    <a:pt x="665576" y="2589281"/>
                  </a:lnTo>
                  <a:lnTo>
                    <a:pt x="627204" y="2564313"/>
                  </a:lnTo>
                  <a:lnTo>
                    <a:pt x="589710" y="2538236"/>
                  </a:lnTo>
                  <a:lnTo>
                    <a:pt x="553118" y="2511074"/>
                  </a:lnTo>
                  <a:lnTo>
                    <a:pt x="517455" y="2482852"/>
                  </a:lnTo>
                  <a:lnTo>
                    <a:pt x="482747" y="2453596"/>
                  </a:lnTo>
                  <a:lnTo>
                    <a:pt x="449018" y="2423329"/>
                  </a:lnTo>
                  <a:lnTo>
                    <a:pt x="416296" y="2392076"/>
                  </a:lnTo>
                  <a:lnTo>
                    <a:pt x="384606" y="2359863"/>
                  </a:lnTo>
                  <a:lnTo>
                    <a:pt x="353974" y="2326713"/>
                  </a:lnTo>
                  <a:lnTo>
                    <a:pt x="324425" y="2292651"/>
                  </a:lnTo>
                  <a:lnTo>
                    <a:pt x="295986" y="2257702"/>
                  </a:lnTo>
                  <a:lnTo>
                    <a:pt x="268682" y="2221891"/>
                  </a:lnTo>
                  <a:lnTo>
                    <a:pt x="242539" y="2185243"/>
                  </a:lnTo>
                  <a:lnTo>
                    <a:pt x="217584" y="2147781"/>
                  </a:lnTo>
                  <a:lnTo>
                    <a:pt x="193841" y="2109531"/>
                  </a:lnTo>
                  <a:lnTo>
                    <a:pt x="171337" y="2070518"/>
                  </a:lnTo>
                  <a:lnTo>
                    <a:pt x="150098" y="2030765"/>
                  </a:lnTo>
                  <a:lnTo>
                    <a:pt x="130149" y="1990298"/>
                  </a:lnTo>
                  <a:lnTo>
                    <a:pt x="111516" y="1949142"/>
                  </a:lnTo>
                  <a:lnTo>
                    <a:pt x="94226" y="1907321"/>
                  </a:lnTo>
                  <a:lnTo>
                    <a:pt x="78303" y="1864859"/>
                  </a:lnTo>
                  <a:lnTo>
                    <a:pt x="63774" y="1821782"/>
                  </a:lnTo>
                  <a:lnTo>
                    <a:pt x="50665" y="1778115"/>
                  </a:lnTo>
                  <a:lnTo>
                    <a:pt x="39001" y="1733881"/>
                  </a:lnTo>
                  <a:lnTo>
                    <a:pt x="28809" y="1689105"/>
                  </a:lnTo>
                  <a:lnTo>
                    <a:pt x="20114" y="1643813"/>
                  </a:lnTo>
                  <a:lnTo>
                    <a:pt x="12942" y="1598028"/>
                  </a:lnTo>
                  <a:lnTo>
                    <a:pt x="7318" y="1551776"/>
                  </a:lnTo>
                  <a:lnTo>
                    <a:pt x="3269" y="1505081"/>
                  </a:lnTo>
                  <a:lnTo>
                    <a:pt x="821" y="1457968"/>
                  </a:lnTo>
                  <a:lnTo>
                    <a:pt x="0" y="1410462"/>
                  </a:lnTo>
                  <a:close/>
                </a:path>
              </a:pathLst>
            </a:custGeom>
            <a:ln w="579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9104" y="1627632"/>
              <a:ext cx="1735836" cy="78943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708272" y="1719833"/>
            <a:ext cx="1289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Planning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940553" y="2046477"/>
            <a:ext cx="2750185" cy="2880995"/>
            <a:chOff x="4940553" y="2046477"/>
            <a:chExt cx="2750185" cy="2880995"/>
          </a:xfrm>
        </p:grpSpPr>
        <p:sp>
          <p:nvSpPr>
            <p:cNvPr id="9" name="object 9"/>
            <p:cNvSpPr/>
            <p:nvPr/>
          </p:nvSpPr>
          <p:spPr>
            <a:xfrm>
              <a:off x="4969763" y="2075687"/>
              <a:ext cx="2691765" cy="2822575"/>
            </a:xfrm>
            <a:custGeom>
              <a:avLst/>
              <a:gdLst/>
              <a:ahLst/>
              <a:cxnLst/>
              <a:rect l="l" t="t" r="r" b="b"/>
              <a:pathLst>
                <a:path w="2691765" h="2822575">
                  <a:moveTo>
                    <a:pt x="1345691" y="0"/>
                  </a:moveTo>
                  <a:lnTo>
                    <a:pt x="1298448" y="853"/>
                  </a:lnTo>
                  <a:lnTo>
                    <a:pt x="1251614" y="3394"/>
                  </a:lnTo>
                  <a:lnTo>
                    <a:pt x="1205216" y="7596"/>
                  </a:lnTo>
                  <a:lnTo>
                    <a:pt x="1159280" y="13430"/>
                  </a:lnTo>
                  <a:lnTo>
                    <a:pt x="1113832" y="20868"/>
                  </a:lnTo>
                  <a:lnTo>
                    <a:pt x="1068901" y="29883"/>
                  </a:lnTo>
                  <a:lnTo>
                    <a:pt x="1024511" y="40445"/>
                  </a:lnTo>
                  <a:lnTo>
                    <a:pt x="980691" y="52528"/>
                  </a:lnTo>
                  <a:lnTo>
                    <a:pt x="937466" y="66103"/>
                  </a:lnTo>
                  <a:lnTo>
                    <a:pt x="894864" y="81142"/>
                  </a:lnTo>
                  <a:lnTo>
                    <a:pt x="852911" y="97618"/>
                  </a:lnTo>
                  <a:lnTo>
                    <a:pt x="811633" y="115502"/>
                  </a:lnTo>
                  <a:lnTo>
                    <a:pt x="771058" y="134766"/>
                  </a:lnTo>
                  <a:lnTo>
                    <a:pt x="731213" y="155383"/>
                  </a:lnTo>
                  <a:lnTo>
                    <a:pt x="692122" y="177323"/>
                  </a:lnTo>
                  <a:lnTo>
                    <a:pt x="653815" y="200561"/>
                  </a:lnTo>
                  <a:lnTo>
                    <a:pt x="616317" y="225066"/>
                  </a:lnTo>
                  <a:lnTo>
                    <a:pt x="579654" y="250812"/>
                  </a:lnTo>
                  <a:lnTo>
                    <a:pt x="543854" y="277771"/>
                  </a:lnTo>
                  <a:lnTo>
                    <a:pt x="508943" y="305914"/>
                  </a:lnTo>
                  <a:lnTo>
                    <a:pt x="474949" y="335213"/>
                  </a:lnTo>
                  <a:lnTo>
                    <a:pt x="441896" y="365641"/>
                  </a:lnTo>
                  <a:lnTo>
                    <a:pt x="409814" y="397169"/>
                  </a:lnTo>
                  <a:lnTo>
                    <a:pt x="378727" y="429770"/>
                  </a:lnTo>
                  <a:lnTo>
                    <a:pt x="348663" y="463415"/>
                  </a:lnTo>
                  <a:lnTo>
                    <a:pt x="319648" y="498076"/>
                  </a:lnTo>
                  <a:lnTo>
                    <a:pt x="291709" y="533727"/>
                  </a:lnTo>
                  <a:lnTo>
                    <a:pt x="264873" y="570337"/>
                  </a:lnTo>
                  <a:lnTo>
                    <a:pt x="239166" y="607881"/>
                  </a:lnTo>
                  <a:lnTo>
                    <a:pt x="214616" y="646328"/>
                  </a:lnTo>
                  <a:lnTo>
                    <a:pt x="191248" y="685653"/>
                  </a:lnTo>
                  <a:lnTo>
                    <a:pt x="169090" y="725826"/>
                  </a:lnTo>
                  <a:lnTo>
                    <a:pt x="148168" y="766820"/>
                  </a:lnTo>
                  <a:lnTo>
                    <a:pt x="128508" y="808606"/>
                  </a:lnTo>
                  <a:lnTo>
                    <a:pt x="110139" y="851157"/>
                  </a:lnTo>
                  <a:lnTo>
                    <a:pt x="93085" y="894444"/>
                  </a:lnTo>
                  <a:lnTo>
                    <a:pt x="77375" y="938441"/>
                  </a:lnTo>
                  <a:lnTo>
                    <a:pt x="63034" y="983118"/>
                  </a:lnTo>
                  <a:lnTo>
                    <a:pt x="50089" y="1028447"/>
                  </a:lnTo>
                  <a:lnTo>
                    <a:pt x="38567" y="1074402"/>
                  </a:lnTo>
                  <a:lnTo>
                    <a:pt x="28495" y="1120953"/>
                  </a:lnTo>
                  <a:lnTo>
                    <a:pt x="19899" y="1168073"/>
                  </a:lnTo>
                  <a:lnTo>
                    <a:pt x="12806" y="1215733"/>
                  </a:lnTo>
                  <a:lnTo>
                    <a:pt x="7243" y="1263907"/>
                  </a:lnTo>
                  <a:lnTo>
                    <a:pt x="3237" y="1312565"/>
                  </a:lnTo>
                  <a:lnTo>
                    <a:pt x="813" y="1361680"/>
                  </a:lnTo>
                  <a:lnTo>
                    <a:pt x="0" y="1411224"/>
                  </a:lnTo>
                  <a:lnTo>
                    <a:pt x="813" y="1460767"/>
                  </a:lnTo>
                  <a:lnTo>
                    <a:pt x="3237" y="1509882"/>
                  </a:lnTo>
                  <a:lnTo>
                    <a:pt x="7243" y="1558540"/>
                  </a:lnTo>
                  <a:lnTo>
                    <a:pt x="12806" y="1606714"/>
                  </a:lnTo>
                  <a:lnTo>
                    <a:pt x="19899" y="1654374"/>
                  </a:lnTo>
                  <a:lnTo>
                    <a:pt x="28495" y="1701494"/>
                  </a:lnTo>
                  <a:lnTo>
                    <a:pt x="38567" y="1748045"/>
                  </a:lnTo>
                  <a:lnTo>
                    <a:pt x="50089" y="1794000"/>
                  </a:lnTo>
                  <a:lnTo>
                    <a:pt x="63034" y="1839329"/>
                  </a:lnTo>
                  <a:lnTo>
                    <a:pt x="77375" y="1884006"/>
                  </a:lnTo>
                  <a:lnTo>
                    <a:pt x="93085" y="1928003"/>
                  </a:lnTo>
                  <a:lnTo>
                    <a:pt x="110139" y="1971290"/>
                  </a:lnTo>
                  <a:lnTo>
                    <a:pt x="128508" y="2013841"/>
                  </a:lnTo>
                  <a:lnTo>
                    <a:pt x="148168" y="2055627"/>
                  </a:lnTo>
                  <a:lnTo>
                    <a:pt x="169090" y="2096621"/>
                  </a:lnTo>
                  <a:lnTo>
                    <a:pt x="191248" y="2136794"/>
                  </a:lnTo>
                  <a:lnTo>
                    <a:pt x="214616" y="2176119"/>
                  </a:lnTo>
                  <a:lnTo>
                    <a:pt x="239166" y="2214566"/>
                  </a:lnTo>
                  <a:lnTo>
                    <a:pt x="264873" y="2252110"/>
                  </a:lnTo>
                  <a:lnTo>
                    <a:pt x="291709" y="2288720"/>
                  </a:lnTo>
                  <a:lnTo>
                    <a:pt x="319648" y="2324371"/>
                  </a:lnTo>
                  <a:lnTo>
                    <a:pt x="348663" y="2359032"/>
                  </a:lnTo>
                  <a:lnTo>
                    <a:pt x="378727" y="2392677"/>
                  </a:lnTo>
                  <a:lnTo>
                    <a:pt x="409814" y="2425278"/>
                  </a:lnTo>
                  <a:lnTo>
                    <a:pt x="441896" y="2456806"/>
                  </a:lnTo>
                  <a:lnTo>
                    <a:pt x="474949" y="2487234"/>
                  </a:lnTo>
                  <a:lnTo>
                    <a:pt x="508943" y="2516533"/>
                  </a:lnTo>
                  <a:lnTo>
                    <a:pt x="543854" y="2544676"/>
                  </a:lnTo>
                  <a:lnTo>
                    <a:pt x="579654" y="2571635"/>
                  </a:lnTo>
                  <a:lnTo>
                    <a:pt x="616317" y="2597381"/>
                  </a:lnTo>
                  <a:lnTo>
                    <a:pt x="653815" y="2621886"/>
                  </a:lnTo>
                  <a:lnTo>
                    <a:pt x="692122" y="2645124"/>
                  </a:lnTo>
                  <a:lnTo>
                    <a:pt x="731213" y="2667064"/>
                  </a:lnTo>
                  <a:lnTo>
                    <a:pt x="771058" y="2687681"/>
                  </a:lnTo>
                  <a:lnTo>
                    <a:pt x="811633" y="2706945"/>
                  </a:lnTo>
                  <a:lnTo>
                    <a:pt x="852911" y="2724829"/>
                  </a:lnTo>
                  <a:lnTo>
                    <a:pt x="894864" y="2741305"/>
                  </a:lnTo>
                  <a:lnTo>
                    <a:pt x="937466" y="2756344"/>
                  </a:lnTo>
                  <a:lnTo>
                    <a:pt x="980691" y="2769919"/>
                  </a:lnTo>
                  <a:lnTo>
                    <a:pt x="1024511" y="2782002"/>
                  </a:lnTo>
                  <a:lnTo>
                    <a:pt x="1068901" y="2792564"/>
                  </a:lnTo>
                  <a:lnTo>
                    <a:pt x="1113832" y="2801579"/>
                  </a:lnTo>
                  <a:lnTo>
                    <a:pt x="1159280" y="2809017"/>
                  </a:lnTo>
                  <a:lnTo>
                    <a:pt x="1205216" y="2814851"/>
                  </a:lnTo>
                  <a:lnTo>
                    <a:pt x="1251614" y="2819053"/>
                  </a:lnTo>
                  <a:lnTo>
                    <a:pt x="1298448" y="2821594"/>
                  </a:lnTo>
                  <a:lnTo>
                    <a:pt x="1345691" y="2822448"/>
                  </a:lnTo>
                  <a:lnTo>
                    <a:pt x="1392935" y="2821594"/>
                  </a:lnTo>
                  <a:lnTo>
                    <a:pt x="1439769" y="2819053"/>
                  </a:lnTo>
                  <a:lnTo>
                    <a:pt x="1486167" y="2814851"/>
                  </a:lnTo>
                  <a:lnTo>
                    <a:pt x="1532103" y="2809017"/>
                  </a:lnTo>
                  <a:lnTo>
                    <a:pt x="1577551" y="2801579"/>
                  </a:lnTo>
                  <a:lnTo>
                    <a:pt x="1622482" y="2792564"/>
                  </a:lnTo>
                  <a:lnTo>
                    <a:pt x="1666872" y="2782002"/>
                  </a:lnTo>
                  <a:lnTo>
                    <a:pt x="1710692" y="2769919"/>
                  </a:lnTo>
                  <a:lnTo>
                    <a:pt x="1753917" y="2756344"/>
                  </a:lnTo>
                  <a:lnTo>
                    <a:pt x="1796519" y="2741305"/>
                  </a:lnTo>
                  <a:lnTo>
                    <a:pt x="1838472" y="2724829"/>
                  </a:lnTo>
                  <a:lnTo>
                    <a:pt x="1879750" y="2706945"/>
                  </a:lnTo>
                  <a:lnTo>
                    <a:pt x="1920325" y="2687681"/>
                  </a:lnTo>
                  <a:lnTo>
                    <a:pt x="1960170" y="2667064"/>
                  </a:lnTo>
                  <a:lnTo>
                    <a:pt x="1999261" y="2645124"/>
                  </a:lnTo>
                  <a:lnTo>
                    <a:pt x="2037568" y="2621886"/>
                  </a:lnTo>
                  <a:lnTo>
                    <a:pt x="2075066" y="2597381"/>
                  </a:lnTo>
                  <a:lnTo>
                    <a:pt x="2111729" y="2571635"/>
                  </a:lnTo>
                  <a:lnTo>
                    <a:pt x="2147529" y="2544676"/>
                  </a:lnTo>
                  <a:lnTo>
                    <a:pt x="2182440" y="2516533"/>
                  </a:lnTo>
                  <a:lnTo>
                    <a:pt x="2216434" y="2487234"/>
                  </a:lnTo>
                  <a:lnTo>
                    <a:pt x="2249487" y="2456806"/>
                  </a:lnTo>
                  <a:lnTo>
                    <a:pt x="2281569" y="2425278"/>
                  </a:lnTo>
                  <a:lnTo>
                    <a:pt x="2312656" y="2392677"/>
                  </a:lnTo>
                  <a:lnTo>
                    <a:pt x="2342720" y="2359032"/>
                  </a:lnTo>
                  <a:lnTo>
                    <a:pt x="2371735" y="2324371"/>
                  </a:lnTo>
                  <a:lnTo>
                    <a:pt x="2399674" y="2288720"/>
                  </a:lnTo>
                  <a:lnTo>
                    <a:pt x="2426510" y="2252110"/>
                  </a:lnTo>
                  <a:lnTo>
                    <a:pt x="2452217" y="2214566"/>
                  </a:lnTo>
                  <a:lnTo>
                    <a:pt x="2476767" y="2176119"/>
                  </a:lnTo>
                  <a:lnTo>
                    <a:pt x="2500135" y="2136794"/>
                  </a:lnTo>
                  <a:lnTo>
                    <a:pt x="2522293" y="2096621"/>
                  </a:lnTo>
                  <a:lnTo>
                    <a:pt x="2543215" y="2055627"/>
                  </a:lnTo>
                  <a:lnTo>
                    <a:pt x="2562875" y="2013841"/>
                  </a:lnTo>
                  <a:lnTo>
                    <a:pt x="2581244" y="1971290"/>
                  </a:lnTo>
                  <a:lnTo>
                    <a:pt x="2598298" y="1928003"/>
                  </a:lnTo>
                  <a:lnTo>
                    <a:pt x="2614008" y="1884006"/>
                  </a:lnTo>
                  <a:lnTo>
                    <a:pt x="2628349" y="1839329"/>
                  </a:lnTo>
                  <a:lnTo>
                    <a:pt x="2641294" y="1794000"/>
                  </a:lnTo>
                  <a:lnTo>
                    <a:pt x="2652816" y="1748045"/>
                  </a:lnTo>
                  <a:lnTo>
                    <a:pt x="2662888" y="1701494"/>
                  </a:lnTo>
                  <a:lnTo>
                    <a:pt x="2671484" y="1654374"/>
                  </a:lnTo>
                  <a:lnTo>
                    <a:pt x="2678577" y="1606714"/>
                  </a:lnTo>
                  <a:lnTo>
                    <a:pt x="2684140" y="1558540"/>
                  </a:lnTo>
                  <a:lnTo>
                    <a:pt x="2688146" y="1509882"/>
                  </a:lnTo>
                  <a:lnTo>
                    <a:pt x="2690570" y="1460767"/>
                  </a:lnTo>
                  <a:lnTo>
                    <a:pt x="2691384" y="1411224"/>
                  </a:lnTo>
                  <a:lnTo>
                    <a:pt x="2690570" y="1361680"/>
                  </a:lnTo>
                  <a:lnTo>
                    <a:pt x="2688146" y="1312565"/>
                  </a:lnTo>
                  <a:lnTo>
                    <a:pt x="2684140" y="1263907"/>
                  </a:lnTo>
                  <a:lnTo>
                    <a:pt x="2678577" y="1215733"/>
                  </a:lnTo>
                  <a:lnTo>
                    <a:pt x="2671484" y="1168073"/>
                  </a:lnTo>
                  <a:lnTo>
                    <a:pt x="2662888" y="1120953"/>
                  </a:lnTo>
                  <a:lnTo>
                    <a:pt x="2652816" y="1074402"/>
                  </a:lnTo>
                  <a:lnTo>
                    <a:pt x="2641294" y="1028447"/>
                  </a:lnTo>
                  <a:lnTo>
                    <a:pt x="2628349" y="983118"/>
                  </a:lnTo>
                  <a:lnTo>
                    <a:pt x="2614008" y="938441"/>
                  </a:lnTo>
                  <a:lnTo>
                    <a:pt x="2598298" y="894444"/>
                  </a:lnTo>
                  <a:lnTo>
                    <a:pt x="2581244" y="851157"/>
                  </a:lnTo>
                  <a:lnTo>
                    <a:pt x="2562875" y="808606"/>
                  </a:lnTo>
                  <a:lnTo>
                    <a:pt x="2543215" y="766820"/>
                  </a:lnTo>
                  <a:lnTo>
                    <a:pt x="2522293" y="725826"/>
                  </a:lnTo>
                  <a:lnTo>
                    <a:pt x="2500135" y="685653"/>
                  </a:lnTo>
                  <a:lnTo>
                    <a:pt x="2476767" y="646328"/>
                  </a:lnTo>
                  <a:lnTo>
                    <a:pt x="2452217" y="607881"/>
                  </a:lnTo>
                  <a:lnTo>
                    <a:pt x="2426510" y="570337"/>
                  </a:lnTo>
                  <a:lnTo>
                    <a:pt x="2399674" y="533727"/>
                  </a:lnTo>
                  <a:lnTo>
                    <a:pt x="2371735" y="498076"/>
                  </a:lnTo>
                  <a:lnTo>
                    <a:pt x="2342720" y="463415"/>
                  </a:lnTo>
                  <a:lnTo>
                    <a:pt x="2312656" y="429770"/>
                  </a:lnTo>
                  <a:lnTo>
                    <a:pt x="2281569" y="397169"/>
                  </a:lnTo>
                  <a:lnTo>
                    <a:pt x="2249487" y="365641"/>
                  </a:lnTo>
                  <a:lnTo>
                    <a:pt x="2216434" y="335213"/>
                  </a:lnTo>
                  <a:lnTo>
                    <a:pt x="2182440" y="305914"/>
                  </a:lnTo>
                  <a:lnTo>
                    <a:pt x="2147529" y="277771"/>
                  </a:lnTo>
                  <a:lnTo>
                    <a:pt x="2111729" y="250812"/>
                  </a:lnTo>
                  <a:lnTo>
                    <a:pt x="2075066" y="225066"/>
                  </a:lnTo>
                  <a:lnTo>
                    <a:pt x="2037568" y="200561"/>
                  </a:lnTo>
                  <a:lnTo>
                    <a:pt x="1999261" y="177323"/>
                  </a:lnTo>
                  <a:lnTo>
                    <a:pt x="1960170" y="155383"/>
                  </a:lnTo>
                  <a:lnTo>
                    <a:pt x="1920325" y="134766"/>
                  </a:lnTo>
                  <a:lnTo>
                    <a:pt x="1879750" y="115502"/>
                  </a:lnTo>
                  <a:lnTo>
                    <a:pt x="1838472" y="97618"/>
                  </a:lnTo>
                  <a:lnTo>
                    <a:pt x="1796519" y="81142"/>
                  </a:lnTo>
                  <a:lnTo>
                    <a:pt x="1753917" y="66103"/>
                  </a:lnTo>
                  <a:lnTo>
                    <a:pt x="1710692" y="52528"/>
                  </a:lnTo>
                  <a:lnTo>
                    <a:pt x="1666872" y="40445"/>
                  </a:lnTo>
                  <a:lnTo>
                    <a:pt x="1622482" y="29883"/>
                  </a:lnTo>
                  <a:lnTo>
                    <a:pt x="1577551" y="20868"/>
                  </a:lnTo>
                  <a:lnTo>
                    <a:pt x="1532103" y="13430"/>
                  </a:lnTo>
                  <a:lnTo>
                    <a:pt x="1486167" y="7596"/>
                  </a:lnTo>
                  <a:lnTo>
                    <a:pt x="1439769" y="3394"/>
                  </a:lnTo>
                  <a:lnTo>
                    <a:pt x="1392935" y="853"/>
                  </a:lnTo>
                  <a:lnTo>
                    <a:pt x="1345691" y="0"/>
                  </a:lnTo>
                  <a:close/>
                </a:path>
              </a:pathLst>
            </a:custGeom>
            <a:solidFill>
              <a:srgbClr val="D6FF4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69763" y="2075687"/>
              <a:ext cx="2691765" cy="2822575"/>
            </a:xfrm>
            <a:custGeom>
              <a:avLst/>
              <a:gdLst/>
              <a:ahLst/>
              <a:cxnLst/>
              <a:rect l="l" t="t" r="r" b="b"/>
              <a:pathLst>
                <a:path w="2691765" h="2822575">
                  <a:moveTo>
                    <a:pt x="0" y="1411224"/>
                  </a:moveTo>
                  <a:lnTo>
                    <a:pt x="813" y="1361680"/>
                  </a:lnTo>
                  <a:lnTo>
                    <a:pt x="3237" y="1312565"/>
                  </a:lnTo>
                  <a:lnTo>
                    <a:pt x="7243" y="1263907"/>
                  </a:lnTo>
                  <a:lnTo>
                    <a:pt x="12806" y="1215733"/>
                  </a:lnTo>
                  <a:lnTo>
                    <a:pt x="19899" y="1168073"/>
                  </a:lnTo>
                  <a:lnTo>
                    <a:pt x="28495" y="1120953"/>
                  </a:lnTo>
                  <a:lnTo>
                    <a:pt x="38567" y="1074402"/>
                  </a:lnTo>
                  <a:lnTo>
                    <a:pt x="50089" y="1028447"/>
                  </a:lnTo>
                  <a:lnTo>
                    <a:pt x="63034" y="983118"/>
                  </a:lnTo>
                  <a:lnTo>
                    <a:pt x="77375" y="938441"/>
                  </a:lnTo>
                  <a:lnTo>
                    <a:pt x="93085" y="894444"/>
                  </a:lnTo>
                  <a:lnTo>
                    <a:pt x="110139" y="851157"/>
                  </a:lnTo>
                  <a:lnTo>
                    <a:pt x="128508" y="808606"/>
                  </a:lnTo>
                  <a:lnTo>
                    <a:pt x="148168" y="766820"/>
                  </a:lnTo>
                  <a:lnTo>
                    <a:pt x="169090" y="725826"/>
                  </a:lnTo>
                  <a:lnTo>
                    <a:pt x="191248" y="685653"/>
                  </a:lnTo>
                  <a:lnTo>
                    <a:pt x="214616" y="646328"/>
                  </a:lnTo>
                  <a:lnTo>
                    <a:pt x="239166" y="607881"/>
                  </a:lnTo>
                  <a:lnTo>
                    <a:pt x="264873" y="570337"/>
                  </a:lnTo>
                  <a:lnTo>
                    <a:pt x="291709" y="533727"/>
                  </a:lnTo>
                  <a:lnTo>
                    <a:pt x="319648" y="498076"/>
                  </a:lnTo>
                  <a:lnTo>
                    <a:pt x="348663" y="463415"/>
                  </a:lnTo>
                  <a:lnTo>
                    <a:pt x="378727" y="429770"/>
                  </a:lnTo>
                  <a:lnTo>
                    <a:pt x="409814" y="397169"/>
                  </a:lnTo>
                  <a:lnTo>
                    <a:pt x="441896" y="365641"/>
                  </a:lnTo>
                  <a:lnTo>
                    <a:pt x="474949" y="335213"/>
                  </a:lnTo>
                  <a:lnTo>
                    <a:pt x="508943" y="305914"/>
                  </a:lnTo>
                  <a:lnTo>
                    <a:pt x="543854" y="277771"/>
                  </a:lnTo>
                  <a:lnTo>
                    <a:pt x="579654" y="250812"/>
                  </a:lnTo>
                  <a:lnTo>
                    <a:pt x="616317" y="225066"/>
                  </a:lnTo>
                  <a:lnTo>
                    <a:pt x="653815" y="200561"/>
                  </a:lnTo>
                  <a:lnTo>
                    <a:pt x="692122" y="177323"/>
                  </a:lnTo>
                  <a:lnTo>
                    <a:pt x="731213" y="155383"/>
                  </a:lnTo>
                  <a:lnTo>
                    <a:pt x="771058" y="134766"/>
                  </a:lnTo>
                  <a:lnTo>
                    <a:pt x="811633" y="115502"/>
                  </a:lnTo>
                  <a:lnTo>
                    <a:pt x="852911" y="97618"/>
                  </a:lnTo>
                  <a:lnTo>
                    <a:pt x="894864" y="81142"/>
                  </a:lnTo>
                  <a:lnTo>
                    <a:pt x="937466" y="66103"/>
                  </a:lnTo>
                  <a:lnTo>
                    <a:pt x="980691" y="52528"/>
                  </a:lnTo>
                  <a:lnTo>
                    <a:pt x="1024511" y="40445"/>
                  </a:lnTo>
                  <a:lnTo>
                    <a:pt x="1068901" y="29883"/>
                  </a:lnTo>
                  <a:lnTo>
                    <a:pt x="1113832" y="20868"/>
                  </a:lnTo>
                  <a:lnTo>
                    <a:pt x="1159280" y="13430"/>
                  </a:lnTo>
                  <a:lnTo>
                    <a:pt x="1205216" y="7596"/>
                  </a:lnTo>
                  <a:lnTo>
                    <a:pt x="1251614" y="3394"/>
                  </a:lnTo>
                  <a:lnTo>
                    <a:pt x="1298448" y="853"/>
                  </a:lnTo>
                  <a:lnTo>
                    <a:pt x="1345691" y="0"/>
                  </a:lnTo>
                  <a:lnTo>
                    <a:pt x="1392935" y="853"/>
                  </a:lnTo>
                  <a:lnTo>
                    <a:pt x="1439769" y="3394"/>
                  </a:lnTo>
                  <a:lnTo>
                    <a:pt x="1486167" y="7596"/>
                  </a:lnTo>
                  <a:lnTo>
                    <a:pt x="1532103" y="13430"/>
                  </a:lnTo>
                  <a:lnTo>
                    <a:pt x="1577551" y="20868"/>
                  </a:lnTo>
                  <a:lnTo>
                    <a:pt x="1622482" y="29883"/>
                  </a:lnTo>
                  <a:lnTo>
                    <a:pt x="1666872" y="40445"/>
                  </a:lnTo>
                  <a:lnTo>
                    <a:pt x="1710692" y="52528"/>
                  </a:lnTo>
                  <a:lnTo>
                    <a:pt x="1753917" y="66103"/>
                  </a:lnTo>
                  <a:lnTo>
                    <a:pt x="1796519" y="81142"/>
                  </a:lnTo>
                  <a:lnTo>
                    <a:pt x="1838472" y="97618"/>
                  </a:lnTo>
                  <a:lnTo>
                    <a:pt x="1879750" y="115502"/>
                  </a:lnTo>
                  <a:lnTo>
                    <a:pt x="1920325" y="134766"/>
                  </a:lnTo>
                  <a:lnTo>
                    <a:pt x="1960170" y="155383"/>
                  </a:lnTo>
                  <a:lnTo>
                    <a:pt x="1999261" y="177323"/>
                  </a:lnTo>
                  <a:lnTo>
                    <a:pt x="2037568" y="200561"/>
                  </a:lnTo>
                  <a:lnTo>
                    <a:pt x="2075066" y="225066"/>
                  </a:lnTo>
                  <a:lnTo>
                    <a:pt x="2111729" y="250812"/>
                  </a:lnTo>
                  <a:lnTo>
                    <a:pt x="2147529" y="277771"/>
                  </a:lnTo>
                  <a:lnTo>
                    <a:pt x="2182440" y="305914"/>
                  </a:lnTo>
                  <a:lnTo>
                    <a:pt x="2216434" y="335213"/>
                  </a:lnTo>
                  <a:lnTo>
                    <a:pt x="2249487" y="365641"/>
                  </a:lnTo>
                  <a:lnTo>
                    <a:pt x="2281569" y="397169"/>
                  </a:lnTo>
                  <a:lnTo>
                    <a:pt x="2312656" y="429770"/>
                  </a:lnTo>
                  <a:lnTo>
                    <a:pt x="2342720" y="463415"/>
                  </a:lnTo>
                  <a:lnTo>
                    <a:pt x="2371735" y="498076"/>
                  </a:lnTo>
                  <a:lnTo>
                    <a:pt x="2399674" y="533727"/>
                  </a:lnTo>
                  <a:lnTo>
                    <a:pt x="2426510" y="570337"/>
                  </a:lnTo>
                  <a:lnTo>
                    <a:pt x="2452217" y="607881"/>
                  </a:lnTo>
                  <a:lnTo>
                    <a:pt x="2476767" y="646328"/>
                  </a:lnTo>
                  <a:lnTo>
                    <a:pt x="2500135" y="685653"/>
                  </a:lnTo>
                  <a:lnTo>
                    <a:pt x="2522293" y="725826"/>
                  </a:lnTo>
                  <a:lnTo>
                    <a:pt x="2543215" y="766820"/>
                  </a:lnTo>
                  <a:lnTo>
                    <a:pt x="2562875" y="808606"/>
                  </a:lnTo>
                  <a:lnTo>
                    <a:pt x="2581244" y="851157"/>
                  </a:lnTo>
                  <a:lnTo>
                    <a:pt x="2598298" y="894444"/>
                  </a:lnTo>
                  <a:lnTo>
                    <a:pt x="2614008" y="938441"/>
                  </a:lnTo>
                  <a:lnTo>
                    <a:pt x="2628349" y="983118"/>
                  </a:lnTo>
                  <a:lnTo>
                    <a:pt x="2641294" y="1028447"/>
                  </a:lnTo>
                  <a:lnTo>
                    <a:pt x="2652816" y="1074402"/>
                  </a:lnTo>
                  <a:lnTo>
                    <a:pt x="2662888" y="1120953"/>
                  </a:lnTo>
                  <a:lnTo>
                    <a:pt x="2671484" y="1168073"/>
                  </a:lnTo>
                  <a:lnTo>
                    <a:pt x="2678577" y="1215733"/>
                  </a:lnTo>
                  <a:lnTo>
                    <a:pt x="2684140" y="1263907"/>
                  </a:lnTo>
                  <a:lnTo>
                    <a:pt x="2688146" y="1312565"/>
                  </a:lnTo>
                  <a:lnTo>
                    <a:pt x="2690570" y="1361680"/>
                  </a:lnTo>
                  <a:lnTo>
                    <a:pt x="2691384" y="1411224"/>
                  </a:lnTo>
                  <a:lnTo>
                    <a:pt x="2690570" y="1460767"/>
                  </a:lnTo>
                  <a:lnTo>
                    <a:pt x="2688146" y="1509882"/>
                  </a:lnTo>
                  <a:lnTo>
                    <a:pt x="2684140" y="1558540"/>
                  </a:lnTo>
                  <a:lnTo>
                    <a:pt x="2678577" y="1606714"/>
                  </a:lnTo>
                  <a:lnTo>
                    <a:pt x="2671484" y="1654374"/>
                  </a:lnTo>
                  <a:lnTo>
                    <a:pt x="2662888" y="1701494"/>
                  </a:lnTo>
                  <a:lnTo>
                    <a:pt x="2652816" y="1748045"/>
                  </a:lnTo>
                  <a:lnTo>
                    <a:pt x="2641294" y="1794000"/>
                  </a:lnTo>
                  <a:lnTo>
                    <a:pt x="2628349" y="1839329"/>
                  </a:lnTo>
                  <a:lnTo>
                    <a:pt x="2614008" y="1884006"/>
                  </a:lnTo>
                  <a:lnTo>
                    <a:pt x="2598298" y="1928003"/>
                  </a:lnTo>
                  <a:lnTo>
                    <a:pt x="2581244" y="1971290"/>
                  </a:lnTo>
                  <a:lnTo>
                    <a:pt x="2562875" y="2013841"/>
                  </a:lnTo>
                  <a:lnTo>
                    <a:pt x="2543215" y="2055627"/>
                  </a:lnTo>
                  <a:lnTo>
                    <a:pt x="2522293" y="2096621"/>
                  </a:lnTo>
                  <a:lnTo>
                    <a:pt x="2500135" y="2136794"/>
                  </a:lnTo>
                  <a:lnTo>
                    <a:pt x="2476767" y="2176119"/>
                  </a:lnTo>
                  <a:lnTo>
                    <a:pt x="2452217" y="2214566"/>
                  </a:lnTo>
                  <a:lnTo>
                    <a:pt x="2426510" y="2252110"/>
                  </a:lnTo>
                  <a:lnTo>
                    <a:pt x="2399674" y="2288720"/>
                  </a:lnTo>
                  <a:lnTo>
                    <a:pt x="2371735" y="2324371"/>
                  </a:lnTo>
                  <a:lnTo>
                    <a:pt x="2342720" y="2359032"/>
                  </a:lnTo>
                  <a:lnTo>
                    <a:pt x="2312656" y="2392677"/>
                  </a:lnTo>
                  <a:lnTo>
                    <a:pt x="2281569" y="2425278"/>
                  </a:lnTo>
                  <a:lnTo>
                    <a:pt x="2249487" y="2456806"/>
                  </a:lnTo>
                  <a:lnTo>
                    <a:pt x="2216434" y="2487234"/>
                  </a:lnTo>
                  <a:lnTo>
                    <a:pt x="2182440" y="2516533"/>
                  </a:lnTo>
                  <a:lnTo>
                    <a:pt x="2147529" y="2544676"/>
                  </a:lnTo>
                  <a:lnTo>
                    <a:pt x="2111729" y="2571635"/>
                  </a:lnTo>
                  <a:lnTo>
                    <a:pt x="2075066" y="2597381"/>
                  </a:lnTo>
                  <a:lnTo>
                    <a:pt x="2037568" y="2621886"/>
                  </a:lnTo>
                  <a:lnTo>
                    <a:pt x="1999261" y="2645124"/>
                  </a:lnTo>
                  <a:lnTo>
                    <a:pt x="1960170" y="2667064"/>
                  </a:lnTo>
                  <a:lnTo>
                    <a:pt x="1920325" y="2687681"/>
                  </a:lnTo>
                  <a:lnTo>
                    <a:pt x="1879750" y="2706945"/>
                  </a:lnTo>
                  <a:lnTo>
                    <a:pt x="1838472" y="2724829"/>
                  </a:lnTo>
                  <a:lnTo>
                    <a:pt x="1796519" y="2741305"/>
                  </a:lnTo>
                  <a:lnTo>
                    <a:pt x="1753917" y="2756344"/>
                  </a:lnTo>
                  <a:lnTo>
                    <a:pt x="1710692" y="2769919"/>
                  </a:lnTo>
                  <a:lnTo>
                    <a:pt x="1666872" y="2782002"/>
                  </a:lnTo>
                  <a:lnTo>
                    <a:pt x="1622482" y="2792564"/>
                  </a:lnTo>
                  <a:lnTo>
                    <a:pt x="1577551" y="2801579"/>
                  </a:lnTo>
                  <a:lnTo>
                    <a:pt x="1532103" y="2809017"/>
                  </a:lnTo>
                  <a:lnTo>
                    <a:pt x="1486167" y="2814851"/>
                  </a:lnTo>
                  <a:lnTo>
                    <a:pt x="1439769" y="2819053"/>
                  </a:lnTo>
                  <a:lnTo>
                    <a:pt x="1392935" y="2821594"/>
                  </a:lnTo>
                  <a:lnTo>
                    <a:pt x="1345691" y="2822448"/>
                  </a:lnTo>
                  <a:lnTo>
                    <a:pt x="1298448" y="2821594"/>
                  </a:lnTo>
                  <a:lnTo>
                    <a:pt x="1251614" y="2819053"/>
                  </a:lnTo>
                  <a:lnTo>
                    <a:pt x="1205216" y="2814851"/>
                  </a:lnTo>
                  <a:lnTo>
                    <a:pt x="1159280" y="2809017"/>
                  </a:lnTo>
                  <a:lnTo>
                    <a:pt x="1113832" y="2801579"/>
                  </a:lnTo>
                  <a:lnTo>
                    <a:pt x="1068901" y="2792564"/>
                  </a:lnTo>
                  <a:lnTo>
                    <a:pt x="1024511" y="2782002"/>
                  </a:lnTo>
                  <a:lnTo>
                    <a:pt x="980691" y="2769919"/>
                  </a:lnTo>
                  <a:lnTo>
                    <a:pt x="937466" y="2756344"/>
                  </a:lnTo>
                  <a:lnTo>
                    <a:pt x="894864" y="2741305"/>
                  </a:lnTo>
                  <a:lnTo>
                    <a:pt x="852911" y="2724829"/>
                  </a:lnTo>
                  <a:lnTo>
                    <a:pt x="811633" y="2706945"/>
                  </a:lnTo>
                  <a:lnTo>
                    <a:pt x="771058" y="2687681"/>
                  </a:lnTo>
                  <a:lnTo>
                    <a:pt x="731213" y="2667064"/>
                  </a:lnTo>
                  <a:lnTo>
                    <a:pt x="692122" y="2645124"/>
                  </a:lnTo>
                  <a:lnTo>
                    <a:pt x="653815" y="2621886"/>
                  </a:lnTo>
                  <a:lnTo>
                    <a:pt x="616317" y="2597381"/>
                  </a:lnTo>
                  <a:lnTo>
                    <a:pt x="579654" y="2571635"/>
                  </a:lnTo>
                  <a:lnTo>
                    <a:pt x="543854" y="2544676"/>
                  </a:lnTo>
                  <a:lnTo>
                    <a:pt x="508943" y="2516533"/>
                  </a:lnTo>
                  <a:lnTo>
                    <a:pt x="474949" y="2487234"/>
                  </a:lnTo>
                  <a:lnTo>
                    <a:pt x="441896" y="2456806"/>
                  </a:lnTo>
                  <a:lnTo>
                    <a:pt x="409814" y="2425278"/>
                  </a:lnTo>
                  <a:lnTo>
                    <a:pt x="378727" y="2392677"/>
                  </a:lnTo>
                  <a:lnTo>
                    <a:pt x="348663" y="2359032"/>
                  </a:lnTo>
                  <a:lnTo>
                    <a:pt x="319648" y="2324371"/>
                  </a:lnTo>
                  <a:lnTo>
                    <a:pt x="291709" y="2288720"/>
                  </a:lnTo>
                  <a:lnTo>
                    <a:pt x="264873" y="2252110"/>
                  </a:lnTo>
                  <a:lnTo>
                    <a:pt x="239166" y="2214566"/>
                  </a:lnTo>
                  <a:lnTo>
                    <a:pt x="214616" y="2176119"/>
                  </a:lnTo>
                  <a:lnTo>
                    <a:pt x="191248" y="2136794"/>
                  </a:lnTo>
                  <a:lnTo>
                    <a:pt x="169090" y="2096621"/>
                  </a:lnTo>
                  <a:lnTo>
                    <a:pt x="148168" y="2055627"/>
                  </a:lnTo>
                  <a:lnTo>
                    <a:pt x="128508" y="2013841"/>
                  </a:lnTo>
                  <a:lnTo>
                    <a:pt x="110139" y="1971290"/>
                  </a:lnTo>
                  <a:lnTo>
                    <a:pt x="93085" y="1928003"/>
                  </a:lnTo>
                  <a:lnTo>
                    <a:pt x="77375" y="1884006"/>
                  </a:lnTo>
                  <a:lnTo>
                    <a:pt x="63034" y="1839329"/>
                  </a:lnTo>
                  <a:lnTo>
                    <a:pt x="50089" y="1794000"/>
                  </a:lnTo>
                  <a:lnTo>
                    <a:pt x="38567" y="1748045"/>
                  </a:lnTo>
                  <a:lnTo>
                    <a:pt x="28495" y="1701494"/>
                  </a:lnTo>
                  <a:lnTo>
                    <a:pt x="19899" y="1654374"/>
                  </a:lnTo>
                  <a:lnTo>
                    <a:pt x="12806" y="1606714"/>
                  </a:lnTo>
                  <a:lnTo>
                    <a:pt x="7243" y="1558540"/>
                  </a:lnTo>
                  <a:lnTo>
                    <a:pt x="3237" y="1509882"/>
                  </a:lnTo>
                  <a:lnTo>
                    <a:pt x="813" y="1460767"/>
                  </a:lnTo>
                  <a:lnTo>
                    <a:pt x="0" y="1411224"/>
                  </a:lnTo>
                  <a:close/>
                </a:path>
              </a:pathLst>
            </a:custGeom>
            <a:ln w="579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0135" y="3076955"/>
              <a:ext cx="1610867" cy="78943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869685" y="3168776"/>
            <a:ext cx="1165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Times New Roman"/>
                <a:cs typeface="Times New Roman"/>
              </a:rPr>
              <a:t>Staffing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04946" y="3666490"/>
            <a:ext cx="3012440" cy="2880995"/>
            <a:chOff x="3504946" y="3666490"/>
            <a:chExt cx="3012440" cy="2880995"/>
          </a:xfrm>
        </p:grpSpPr>
        <p:sp>
          <p:nvSpPr>
            <p:cNvPr id="14" name="object 14"/>
            <p:cNvSpPr/>
            <p:nvPr/>
          </p:nvSpPr>
          <p:spPr>
            <a:xfrm>
              <a:off x="3534156" y="3695700"/>
              <a:ext cx="2954020" cy="2822575"/>
            </a:xfrm>
            <a:custGeom>
              <a:avLst/>
              <a:gdLst/>
              <a:ahLst/>
              <a:cxnLst/>
              <a:rect l="l" t="t" r="r" b="b"/>
              <a:pathLst>
                <a:path w="2954020" h="2822575">
                  <a:moveTo>
                    <a:pt x="1476756" y="0"/>
                  </a:moveTo>
                  <a:lnTo>
                    <a:pt x="1427018" y="785"/>
                  </a:lnTo>
                  <a:lnTo>
                    <a:pt x="1377693" y="3124"/>
                  </a:lnTo>
                  <a:lnTo>
                    <a:pt x="1328805" y="6993"/>
                  </a:lnTo>
                  <a:lnTo>
                    <a:pt x="1280381" y="12367"/>
                  </a:lnTo>
                  <a:lnTo>
                    <a:pt x="1232446" y="19221"/>
                  </a:lnTo>
                  <a:lnTo>
                    <a:pt x="1185026" y="27531"/>
                  </a:lnTo>
                  <a:lnTo>
                    <a:pt x="1138148" y="37271"/>
                  </a:lnTo>
                  <a:lnTo>
                    <a:pt x="1091836" y="48417"/>
                  </a:lnTo>
                  <a:lnTo>
                    <a:pt x="1046116" y="60945"/>
                  </a:lnTo>
                  <a:lnTo>
                    <a:pt x="1001015" y="74829"/>
                  </a:lnTo>
                  <a:lnTo>
                    <a:pt x="956559" y="90045"/>
                  </a:lnTo>
                  <a:lnTo>
                    <a:pt x="912772" y="106568"/>
                  </a:lnTo>
                  <a:lnTo>
                    <a:pt x="869682" y="124374"/>
                  </a:lnTo>
                  <a:lnTo>
                    <a:pt x="827314" y="143438"/>
                  </a:lnTo>
                  <a:lnTo>
                    <a:pt x="785693" y="163735"/>
                  </a:lnTo>
                  <a:lnTo>
                    <a:pt x="744846" y="185240"/>
                  </a:lnTo>
                  <a:lnTo>
                    <a:pt x="704798" y="207929"/>
                  </a:lnTo>
                  <a:lnTo>
                    <a:pt x="665576" y="231777"/>
                  </a:lnTo>
                  <a:lnTo>
                    <a:pt x="627204" y="256760"/>
                  </a:lnTo>
                  <a:lnTo>
                    <a:pt x="589710" y="282852"/>
                  </a:lnTo>
                  <a:lnTo>
                    <a:pt x="553118" y="310029"/>
                  </a:lnTo>
                  <a:lnTo>
                    <a:pt x="517455" y="338267"/>
                  </a:lnTo>
                  <a:lnTo>
                    <a:pt x="482747" y="367540"/>
                  </a:lnTo>
                  <a:lnTo>
                    <a:pt x="449018" y="397824"/>
                  </a:lnTo>
                  <a:lnTo>
                    <a:pt x="416296" y="429094"/>
                  </a:lnTo>
                  <a:lnTo>
                    <a:pt x="384606" y="461325"/>
                  </a:lnTo>
                  <a:lnTo>
                    <a:pt x="353974" y="494494"/>
                  </a:lnTo>
                  <a:lnTo>
                    <a:pt x="324425" y="528574"/>
                  </a:lnTo>
                  <a:lnTo>
                    <a:pt x="295986" y="563542"/>
                  </a:lnTo>
                  <a:lnTo>
                    <a:pt x="268682" y="599373"/>
                  </a:lnTo>
                  <a:lnTo>
                    <a:pt x="242539" y="636041"/>
                  </a:lnTo>
                  <a:lnTo>
                    <a:pt x="217584" y="673523"/>
                  </a:lnTo>
                  <a:lnTo>
                    <a:pt x="193841" y="711794"/>
                  </a:lnTo>
                  <a:lnTo>
                    <a:pt x="171337" y="750829"/>
                  </a:lnTo>
                  <a:lnTo>
                    <a:pt x="150098" y="790602"/>
                  </a:lnTo>
                  <a:lnTo>
                    <a:pt x="130149" y="831091"/>
                  </a:lnTo>
                  <a:lnTo>
                    <a:pt x="111516" y="872269"/>
                  </a:lnTo>
                  <a:lnTo>
                    <a:pt x="94226" y="914112"/>
                  </a:lnTo>
                  <a:lnTo>
                    <a:pt x="78303" y="956596"/>
                  </a:lnTo>
                  <a:lnTo>
                    <a:pt x="63774" y="999695"/>
                  </a:lnTo>
                  <a:lnTo>
                    <a:pt x="50665" y="1043385"/>
                  </a:lnTo>
                  <a:lnTo>
                    <a:pt x="39001" y="1087642"/>
                  </a:lnTo>
                  <a:lnTo>
                    <a:pt x="28809" y="1132441"/>
                  </a:lnTo>
                  <a:lnTo>
                    <a:pt x="20114" y="1177756"/>
                  </a:lnTo>
                  <a:lnTo>
                    <a:pt x="12942" y="1223564"/>
                  </a:lnTo>
                  <a:lnTo>
                    <a:pt x="7318" y="1269839"/>
                  </a:lnTo>
                  <a:lnTo>
                    <a:pt x="3269" y="1316557"/>
                  </a:lnTo>
                  <a:lnTo>
                    <a:pt x="821" y="1363694"/>
                  </a:lnTo>
                  <a:lnTo>
                    <a:pt x="0" y="1411224"/>
                  </a:lnTo>
                  <a:lnTo>
                    <a:pt x="821" y="1458753"/>
                  </a:lnTo>
                  <a:lnTo>
                    <a:pt x="3269" y="1505890"/>
                  </a:lnTo>
                  <a:lnTo>
                    <a:pt x="7318" y="1552608"/>
                  </a:lnTo>
                  <a:lnTo>
                    <a:pt x="12942" y="1598883"/>
                  </a:lnTo>
                  <a:lnTo>
                    <a:pt x="20114" y="1644691"/>
                  </a:lnTo>
                  <a:lnTo>
                    <a:pt x="28809" y="1690006"/>
                  </a:lnTo>
                  <a:lnTo>
                    <a:pt x="39001" y="1734805"/>
                  </a:lnTo>
                  <a:lnTo>
                    <a:pt x="50665" y="1779062"/>
                  </a:lnTo>
                  <a:lnTo>
                    <a:pt x="63774" y="1822752"/>
                  </a:lnTo>
                  <a:lnTo>
                    <a:pt x="78303" y="1865851"/>
                  </a:lnTo>
                  <a:lnTo>
                    <a:pt x="94226" y="1908335"/>
                  </a:lnTo>
                  <a:lnTo>
                    <a:pt x="111516" y="1950178"/>
                  </a:lnTo>
                  <a:lnTo>
                    <a:pt x="130149" y="1991356"/>
                  </a:lnTo>
                  <a:lnTo>
                    <a:pt x="150098" y="2031845"/>
                  </a:lnTo>
                  <a:lnTo>
                    <a:pt x="171337" y="2071618"/>
                  </a:lnTo>
                  <a:lnTo>
                    <a:pt x="193841" y="2110653"/>
                  </a:lnTo>
                  <a:lnTo>
                    <a:pt x="217584" y="2148924"/>
                  </a:lnTo>
                  <a:lnTo>
                    <a:pt x="242539" y="2186406"/>
                  </a:lnTo>
                  <a:lnTo>
                    <a:pt x="268682" y="2223074"/>
                  </a:lnTo>
                  <a:lnTo>
                    <a:pt x="295986" y="2258905"/>
                  </a:lnTo>
                  <a:lnTo>
                    <a:pt x="324425" y="2293873"/>
                  </a:lnTo>
                  <a:lnTo>
                    <a:pt x="353974" y="2327953"/>
                  </a:lnTo>
                  <a:lnTo>
                    <a:pt x="384606" y="2361122"/>
                  </a:lnTo>
                  <a:lnTo>
                    <a:pt x="416296" y="2393353"/>
                  </a:lnTo>
                  <a:lnTo>
                    <a:pt x="449018" y="2424623"/>
                  </a:lnTo>
                  <a:lnTo>
                    <a:pt x="482747" y="2454907"/>
                  </a:lnTo>
                  <a:lnTo>
                    <a:pt x="517455" y="2484180"/>
                  </a:lnTo>
                  <a:lnTo>
                    <a:pt x="553118" y="2512418"/>
                  </a:lnTo>
                  <a:lnTo>
                    <a:pt x="589710" y="2539595"/>
                  </a:lnTo>
                  <a:lnTo>
                    <a:pt x="627204" y="2565687"/>
                  </a:lnTo>
                  <a:lnTo>
                    <a:pt x="665576" y="2590670"/>
                  </a:lnTo>
                  <a:lnTo>
                    <a:pt x="704798" y="2614518"/>
                  </a:lnTo>
                  <a:lnTo>
                    <a:pt x="744846" y="2637207"/>
                  </a:lnTo>
                  <a:lnTo>
                    <a:pt x="785693" y="2658712"/>
                  </a:lnTo>
                  <a:lnTo>
                    <a:pt x="827314" y="2679009"/>
                  </a:lnTo>
                  <a:lnTo>
                    <a:pt x="869682" y="2698073"/>
                  </a:lnTo>
                  <a:lnTo>
                    <a:pt x="912772" y="2715879"/>
                  </a:lnTo>
                  <a:lnTo>
                    <a:pt x="956559" y="2732402"/>
                  </a:lnTo>
                  <a:lnTo>
                    <a:pt x="1001015" y="2747618"/>
                  </a:lnTo>
                  <a:lnTo>
                    <a:pt x="1046116" y="2761502"/>
                  </a:lnTo>
                  <a:lnTo>
                    <a:pt x="1091836" y="2774030"/>
                  </a:lnTo>
                  <a:lnTo>
                    <a:pt x="1138148" y="2785176"/>
                  </a:lnTo>
                  <a:lnTo>
                    <a:pt x="1185026" y="2794916"/>
                  </a:lnTo>
                  <a:lnTo>
                    <a:pt x="1232446" y="2803226"/>
                  </a:lnTo>
                  <a:lnTo>
                    <a:pt x="1280381" y="2810080"/>
                  </a:lnTo>
                  <a:lnTo>
                    <a:pt x="1328805" y="2815454"/>
                  </a:lnTo>
                  <a:lnTo>
                    <a:pt x="1377693" y="2819323"/>
                  </a:lnTo>
                  <a:lnTo>
                    <a:pt x="1427018" y="2821662"/>
                  </a:lnTo>
                  <a:lnTo>
                    <a:pt x="1476756" y="2822448"/>
                  </a:lnTo>
                  <a:lnTo>
                    <a:pt x="1526493" y="2821662"/>
                  </a:lnTo>
                  <a:lnTo>
                    <a:pt x="1575818" y="2819323"/>
                  </a:lnTo>
                  <a:lnTo>
                    <a:pt x="1624706" y="2815454"/>
                  </a:lnTo>
                  <a:lnTo>
                    <a:pt x="1673130" y="2810080"/>
                  </a:lnTo>
                  <a:lnTo>
                    <a:pt x="1721065" y="2803226"/>
                  </a:lnTo>
                  <a:lnTo>
                    <a:pt x="1768485" y="2794916"/>
                  </a:lnTo>
                  <a:lnTo>
                    <a:pt x="1815363" y="2785176"/>
                  </a:lnTo>
                  <a:lnTo>
                    <a:pt x="1861675" y="2774030"/>
                  </a:lnTo>
                  <a:lnTo>
                    <a:pt x="1907395" y="2761502"/>
                  </a:lnTo>
                  <a:lnTo>
                    <a:pt x="1952496" y="2747618"/>
                  </a:lnTo>
                  <a:lnTo>
                    <a:pt x="1996952" y="2732402"/>
                  </a:lnTo>
                  <a:lnTo>
                    <a:pt x="2040739" y="2715879"/>
                  </a:lnTo>
                  <a:lnTo>
                    <a:pt x="2083829" y="2698073"/>
                  </a:lnTo>
                  <a:lnTo>
                    <a:pt x="2126197" y="2679009"/>
                  </a:lnTo>
                  <a:lnTo>
                    <a:pt x="2167818" y="2658712"/>
                  </a:lnTo>
                  <a:lnTo>
                    <a:pt x="2208665" y="2637207"/>
                  </a:lnTo>
                  <a:lnTo>
                    <a:pt x="2248713" y="2614518"/>
                  </a:lnTo>
                  <a:lnTo>
                    <a:pt x="2287935" y="2590670"/>
                  </a:lnTo>
                  <a:lnTo>
                    <a:pt x="2326307" y="2565687"/>
                  </a:lnTo>
                  <a:lnTo>
                    <a:pt x="2363801" y="2539595"/>
                  </a:lnTo>
                  <a:lnTo>
                    <a:pt x="2400393" y="2512418"/>
                  </a:lnTo>
                  <a:lnTo>
                    <a:pt x="2436056" y="2484180"/>
                  </a:lnTo>
                  <a:lnTo>
                    <a:pt x="2470764" y="2454907"/>
                  </a:lnTo>
                  <a:lnTo>
                    <a:pt x="2504493" y="2424623"/>
                  </a:lnTo>
                  <a:lnTo>
                    <a:pt x="2537215" y="2393353"/>
                  </a:lnTo>
                  <a:lnTo>
                    <a:pt x="2568905" y="2361122"/>
                  </a:lnTo>
                  <a:lnTo>
                    <a:pt x="2599537" y="2327953"/>
                  </a:lnTo>
                  <a:lnTo>
                    <a:pt x="2629086" y="2293873"/>
                  </a:lnTo>
                  <a:lnTo>
                    <a:pt x="2657525" y="2258905"/>
                  </a:lnTo>
                  <a:lnTo>
                    <a:pt x="2684829" y="2223074"/>
                  </a:lnTo>
                  <a:lnTo>
                    <a:pt x="2710972" y="2186406"/>
                  </a:lnTo>
                  <a:lnTo>
                    <a:pt x="2735927" y="2148924"/>
                  </a:lnTo>
                  <a:lnTo>
                    <a:pt x="2759670" y="2110653"/>
                  </a:lnTo>
                  <a:lnTo>
                    <a:pt x="2782174" y="2071618"/>
                  </a:lnTo>
                  <a:lnTo>
                    <a:pt x="2803413" y="2031845"/>
                  </a:lnTo>
                  <a:lnTo>
                    <a:pt x="2823362" y="1991356"/>
                  </a:lnTo>
                  <a:lnTo>
                    <a:pt x="2841995" y="1950178"/>
                  </a:lnTo>
                  <a:lnTo>
                    <a:pt x="2859285" y="1908335"/>
                  </a:lnTo>
                  <a:lnTo>
                    <a:pt x="2875208" y="1865851"/>
                  </a:lnTo>
                  <a:lnTo>
                    <a:pt x="2889737" y="1822752"/>
                  </a:lnTo>
                  <a:lnTo>
                    <a:pt x="2902846" y="1779062"/>
                  </a:lnTo>
                  <a:lnTo>
                    <a:pt x="2914510" y="1734805"/>
                  </a:lnTo>
                  <a:lnTo>
                    <a:pt x="2924702" y="1690006"/>
                  </a:lnTo>
                  <a:lnTo>
                    <a:pt x="2933397" y="1644691"/>
                  </a:lnTo>
                  <a:lnTo>
                    <a:pt x="2940569" y="1598883"/>
                  </a:lnTo>
                  <a:lnTo>
                    <a:pt x="2946193" y="1552608"/>
                  </a:lnTo>
                  <a:lnTo>
                    <a:pt x="2950242" y="1505890"/>
                  </a:lnTo>
                  <a:lnTo>
                    <a:pt x="2952690" y="1458753"/>
                  </a:lnTo>
                  <a:lnTo>
                    <a:pt x="2953512" y="1411224"/>
                  </a:lnTo>
                  <a:lnTo>
                    <a:pt x="2952690" y="1363694"/>
                  </a:lnTo>
                  <a:lnTo>
                    <a:pt x="2950242" y="1316557"/>
                  </a:lnTo>
                  <a:lnTo>
                    <a:pt x="2946193" y="1269839"/>
                  </a:lnTo>
                  <a:lnTo>
                    <a:pt x="2940569" y="1223564"/>
                  </a:lnTo>
                  <a:lnTo>
                    <a:pt x="2933397" y="1177756"/>
                  </a:lnTo>
                  <a:lnTo>
                    <a:pt x="2924702" y="1132441"/>
                  </a:lnTo>
                  <a:lnTo>
                    <a:pt x="2914510" y="1087642"/>
                  </a:lnTo>
                  <a:lnTo>
                    <a:pt x="2902846" y="1043385"/>
                  </a:lnTo>
                  <a:lnTo>
                    <a:pt x="2889737" y="999695"/>
                  </a:lnTo>
                  <a:lnTo>
                    <a:pt x="2875208" y="956596"/>
                  </a:lnTo>
                  <a:lnTo>
                    <a:pt x="2859285" y="914112"/>
                  </a:lnTo>
                  <a:lnTo>
                    <a:pt x="2841995" y="872269"/>
                  </a:lnTo>
                  <a:lnTo>
                    <a:pt x="2823362" y="831091"/>
                  </a:lnTo>
                  <a:lnTo>
                    <a:pt x="2803413" y="790602"/>
                  </a:lnTo>
                  <a:lnTo>
                    <a:pt x="2782174" y="750829"/>
                  </a:lnTo>
                  <a:lnTo>
                    <a:pt x="2759670" y="711794"/>
                  </a:lnTo>
                  <a:lnTo>
                    <a:pt x="2735927" y="673523"/>
                  </a:lnTo>
                  <a:lnTo>
                    <a:pt x="2710972" y="636041"/>
                  </a:lnTo>
                  <a:lnTo>
                    <a:pt x="2684829" y="599373"/>
                  </a:lnTo>
                  <a:lnTo>
                    <a:pt x="2657525" y="563542"/>
                  </a:lnTo>
                  <a:lnTo>
                    <a:pt x="2629086" y="528574"/>
                  </a:lnTo>
                  <a:lnTo>
                    <a:pt x="2599537" y="494494"/>
                  </a:lnTo>
                  <a:lnTo>
                    <a:pt x="2568905" y="461325"/>
                  </a:lnTo>
                  <a:lnTo>
                    <a:pt x="2537215" y="429094"/>
                  </a:lnTo>
                  <a:lnTo>
                    <a:pt x="2504493" y="397824"/>
                  </a:lnTo>
                  <a:lnTo>
                    <a:pt x="2470764" y="367540"/>
                  </a:lnTo>
                  <a:lnTo>
                    <a:pt x="2436056" y="338267"/>
                  </a:lnTo>
                  <a:lnTo>
                    <a:pt x="2400393" y="310029"/>
                  </a:lnTo>
                  <a:lnTo>
                    <a:pt x="2363801" y="282852"/>
                  </a:lnTo>
                  <a:lnTo>
                    <a:pt x="2326307" y="256760"/>
                  </a:lnTo>
                  <a:lnTo>
                    <a:pt x="2287935" y="231777"/>
                  </a:lnTo>
                  <a:lnTo>
                    <a:pt x="2248713" y="207929"/>
                  </a:lnTo>
                  <a:lnTo>
                    <a:pt x="2208665" y="185240"/>
                  </a:lnTo>
                  <a:lnTo>
                    <a:pt x="2167818" y="163735"/>
                  </a:lnTo>
                  <a:lnTo>
                    <a:pt x="2126197" y="143438"/>
                  </a:lnTo>
                  <a:lnTo>
                    <a:pt x="2083829" y="124374"/>
                  </a:lnTo>
                  <a:lnTo>
                    <a:pt x="2040739" y="106568"/>
                  </a:lnTo>
                  <a:lnTo>
                    <a:pt x="1996952" y="90045"/>
                  </a:lnTo>
                  <a:lnTo>
                    <a:pt x="1952496" y="74829"/>
                  </a:lnTo>
                  <a:lnTo>
                    <a:pt x="1907395" y="60945"/>
                  </a:lnTo>
                  <a:lnTo>
                    <a:pt x="1861675" y="48417"/>
                  </a:lnTo>
                  <a:lnTo>
                    <a:pt x="1815363" y="37271"/>
                  </a:lnTo>
                  <a:lnTo>
                    <a:pt x="1768485" y="27531"/>
                  </a:lnTo>
                  <a:lnTo>
                    <a:pt x="1721065" y="19221"/>
                  </a:lnTo>
                  <a:lnTo>
                    <a:pt x="1673130" y="12367"/>
                  </a:lnTo>
                  <a:lnTo>
                    <a:pt x="1624706" y="6993"/>
                  </a:lnTo>
                  <a:lnTo>
                    <a:pt x="1575818" y="3124"/>
                  </a:lnTo>
                  <a:lnTo>
                    <a:pt x="1526493" y="785"/>
                  </a:lnTo>
                  <a:lnTo>
                    <a:pt x="1476756" y="0"/>
                  </a:lnTo>
                  <a:close/>
                </a:path>
              </a:pathLst>
            </a:custGeom>
            <a:solidFill>
              <a:srgbClr val="F4FC48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34156" y="3695700"/>
              <a:ext cx="2954020" cy="2822575"/>
            </a:xfrm>
            <a:custGeom>
              <a:avLst/>
              <a:gdLst/>
              <a:ahLst/>
              <a:cxnLst/>
              <a:rect l="l" t="t" r="r" b="b"/>
              <a:pathLst>
                <a:path w="2954020" h="2822575">
                  <a:moveTo>
                    <a:pt x="0" y="1411224"/>
                  </a:moveTo>
                  <a:lnTo>
                    <a:pt x="821" y="1363694"/>
                  </a:lnTo>
                  <a:lnTo>
                    <a:pt x="3269" y="1316557"/>
                  </a:lnTo>
                  <a:lnTo>
                    <a:pt x="7318" y="1269839"/>
                  </a:lnTo>
                  <a:lnTo>
                    <a:pt x="12942" y="1223564"/>
                  </a:lnTo>
                  <a:lnTo>
                    <a:pt x="20114" y="1177756"/>
                  </a:lnTo>
                  <a:lnTo>
                    <a:pt x="28809" y="1132441"/>
                  </a:lnTo>
                  <a:lnTo>
                    <a:pt x="39001" y="1087642"/>
                  </a:lnTo>
                  <a:lnTo>
                    <a:pt x="50665" y="1043385"/>
                  </a:lnTo>
                  <a:lnTo>
                    <a:pt x="63774" y="999695"/>
                  </a:lnTo>
                  <a:lnTo>
                    <a:pt x="78303" y="956596"/>
                  </a:lnTo>
                  <a:lnTo>
                    <a:pt x="94226" y="914112"/>
                  </a:lnTo>
                  <a:lnTo>
                    <a:pt x="111516" y="872269"/>
                  </a:lnTo>
                  <a:lnTo>
                    <a:pt x="130149" y="831091"/>
                  </a:lnTo>
                  <a:lnTo>
                    <a:pt x="150098" y="790602"/>
                  </a:lnTo>
                  <a:lnTo>
                    <a:pt x="171337" y="750829"/>
                  </a:lnTo>
                  <a:lnTo>
                    <a:pt x="193841" y="711794"/>
                  </a:lnTo>
                  <a:lnTo>
                    <a:pt x="217584" y="673523"/>
                  </a:lnTo>
                  <a:lnTo>
                    <a:pt x="242539" y="636041"/>
                  </a:lnTo>
                  <a:lnTo>
                    <a:pt x="268682" y="599373"/>
                  </a:lnTo>
                  <a:lnTo>
                    <a:pt x="295986" y="563542"/>
                  </a:lnTo>
                  <a:lnTo>
                    <a:pt x="324425" y="528574"/>
                  </a:lnTo>
                  <a:lnTo>
                    <a:pt x="353974" y="494494"/>
                  </a:lnTo>
                  <a:lnTo>
                    <a:pt x="384606" y="461325"/>
                  </a:lnTo>
                  <a:lnTo>
                    <a:pt x="416296" y="429094"/>
                  </a:lnTo>
                  <a:lnTo>
                    <a:pt x="449018" y="397824"/>
                  </a:lnTo>
                  <a:lnTo>
                    <a:pt x="482747" y="367540"/>
                  </a:lnTo>
                  <a:lnTo>
                    <a:pt x="517455" y="338267"/>
                  </a:lnTo>
                  <a:lnTo>
                    <a:pt x="553118" y="310029"/>
                  </a:lnTo>
                  <a:lnTo>
                    <a:pt x="589710" y="282852"/>
                  </a:lnTo>
                  <a:lnTo>
                    <a:pt x="627204" y="256760"/>
                  </a:lnTo>
                  <a:lnTo>
                    <a:pt x="665576" y="231777"/>
                  </a:lnTo>
                  <a:lnTo>
                    <a:pt x="704798" y="207929"/>
                  </a:lnTo>
                  <a:lnTo>
                    <a:pt x="744846" y="185240"/>
                  </a:lnTo>
                  <a:lnTo>
                    <a:pt x="785693" y="163735"/>
                  </a:lnTo>
                  <a:lnTo>
                    <a:pt x="827314" y="143438"/>
                  </a:lnTo>
                  <a:lnTo>
                    <a:pt x="869682" y="124374"/>
                  </a:lnTo>
                  <a:lnTo>
                    <a:pt x="912772" y="106568"/>
                  </a:lnTo>
                  <a:lnTo>
                    <a:pt x="956559" y="90045"/>
                  </a:lnTo>
                  <a:lnTo>
                    <a:pt x="1001015" y="74829"/>
                  </a:lnTo>
                  <a:lnTo>
                    <a:pt x="1046116" y="60945"/>
                  </a:lnTo>
                  <a:lnTo>
                    <a:pt x="1091836" y="48417"/>
                  </a:lnTo>
                  <a:lnTo>
                    <a:pt x="1138148" y="37271"/>
                  </a:lnTo>
                  <a:lnTo>
                    <a:pt x="1185026" y="27531"/>
                  </a:lnTo>
                  <a:lnTo>
                    <a:pt x="1232446" y="19221"/>
                  </a:lnTo>
                  <a:lnTo>
                    <a:pt x="1280381" y="12367"/>
                  </a:lnTo>
                  <a:lnTo>
                    <a:pt x="1328805" y="6993"/>
                  </a:lnTo>
                  <a:lnTo>
                    <a:pt x="1377693" y="3124"/>
                  </a:lnTo>
                  <a:lnTo>
                    <a:pt x="1427018" y="785"/>
                  </a:lnTo>
                  <a:lnTo>
                    <a:pt x="1476756" y="0"/>
                  </a:lnTo>
                  <a:lnTo>
                    <a:pt x="1526493" y="785"/>
                  </a:lnTo>
                  <a:lnTo>
                    <a:pt x="1575818" y="3124"/>
                  </a:lnTo>
                  <a:lnTo>
                    <a:pt x="1624706" y="6993"/>
                  </a:lnTo>
                  <a:lnTo>
                    <a:pt x="1673130" y="12367"/>
                  </a:lnTo>
                  <a:lnTo>
                    <a:pt x="1721065" y="19221"/>
                  </a:lnTo>
                  <a:lnTo>
                    <a:pt x="1768485" y="27531"/>
                  </a:lnTo>
                  <a:lnTo>
                    <a:pt x="1815363" y="37271"/>
                  </a:lnTo>
                  <a:lnTo>
                    <a:pt x="1861675" y="48417"/>
                  </a:lnTo>
                  <a:lnTo>
                    <a:pt x="1907395" y="60945"/>
                  </a:lnTo>
                  <a:lnTo>
                    <a:pt x="1952496" y="74829"/>
                  </a:lnTo>
                  <a:lnTo>
                    <a:pt x="1996952" y="90045"/>
                  </a:lnTo>
                  <a:lnTo>
                    <a:pt x="2040739" y="106568"/>
                  </a:lnTo>
                  <a:lnTo>
                    <a:pt x="2083829" y="124374"/>
                  </a:lnTo>
                  <a:lnTo>
                    <a:pt x="2126197" y="143438"/>
                  </a:lnTo>
                  <a:lnTo>
                    <a:pt x="2167818" y="163735"/>
                  </a:lnTo>
                  <a:lnTo>
                    <a:pt x="2208665" y="185240"/>
                  </a:lnTo>
                  <a:lnTo>
                    <a:pt x="2248713" y="207929"/>
                  </a:lnTo>
                  <a:lnTo>
                    <a:pt x="2287935" y="231777"/>
                  </a:lnTo>
                  <a:lnTo>
                    <a:pt x="2326307" y="256760"/>
                  </a:lnTo>
                  <a:lnTo>
                    <a:pt x="2363801" y="282852"/>
                  </a:lnTo>
                  <a:lnTo>
                    <a:pt x="2400393" y="310029"/>
                  </a:lnTo>
                  <a:lnTo>
                    <a:pt x="2436056" y="338267"/>
                  </a:lnTo>
                  <a:lnTo>
                    <a:pt x="2470764" y="367540"/>
                  </a:lnTo>
                  <a:lnTo>
                    <a:pt x="2504493" y="397824"/>
                  </a:lnTo>
                  <a:lnTo>
                    <a:pt x="2537215" y="429094"/>
                  </a:lnTo>
                  <a:lnTo>
                    <a:pt x="2568905" y="461325"/>
                  </a:lnTo>
                  <a:lnTo>
                    <a:pt x="2599537" y="494494"/>
                  </a:lnTo>
                  <a:lnTo>
                    <a:pt x="2629086" y="528574"/>
                  </a:lnTo>
                  <a:lnTo>
                    <a:pt x="2657525" y="563542"/>
                  </a:lnTo>
                  <a:lnTo>
                    <a:pt x="2684829" y="599373"/>
                  </a:lnTo>
                  <a:lnTo>
                    <a:pt x="2710972" y="636041"/>
                  </a:lnTo>
                  <a:lnTo>
                    <a:pt x="2735927" y="673523"/>
                  </a:lnTo>
                  <a:lnTo>
                    <a:pt x="2759670" y="711794"/>
                  </a:lnTo>
                  <a:lnTo>
                    <a:pt x="2782174" y="750829"/>
                  </a:lnTo>
                  <a:lnTo>
                    <a:pt x="2803413" y="790602"/>
                  </a:lnTo>
                  <a:lnTo>
                    <a:pt x="2823362" y="831091"/>
                  </a:lnTo>
                  <a:lnTo>
                    <a:pt x="2841995" y="872269"/>
                  </a:lnTo>
                  <a:lnTo>
                    <a:pt x="2859285" y="914112"/>
                  </a:lnTo>
                  <a:lnTo>
                    <a:pt x="2875208" y="956596"/>
                  </a:lnTo>
                  <a:lnTo>
                    <a:pt x="2889737" y="999695"/>
                  </a:lnTo>
                  <a:lnTo>
                    <a:pt x="2902846" y="1043385"/>
                  </a:lnTo>
                  <a:lnTo>
                    <a:pt x="2914510" y="1087642"/>
                  </a:lnTo>
                  <a:lnTo>
                    <a:pt x="2924702" y="1132441"/>
                  </a:lnTo>
                  <a:lnTo>
                    <a:pt x="2933397" y="1177756"/>
                  </a:lnTo>
                  <a:lnTo>
                    <a:pt x="2940569" y="1223564"/>
                  </a:lnTo>
                  <a:lnTo>
                    <a:pt x="2946193" y="1269839"/>
                  </a:lnTo>
                  <a:lnTo>
                    <a:pt x="2950242" y="1316557"/>
                  </a:lnTo>
                  <a:lnTo>
                    <a:pt x="2952690" y="1363694"/>
                  </a:lnTo>
                  <a:lnTo>
                    <a:pt x="2953512" y="1411224"/>
                  </a:lnTo>
                  <a:lnTo>
                    <a:pt x="2952690" y="1458753"/>
                  </a:lnTo>
                  <a:lnTo>
                    <a:pt x="2950242" y="1505890"/>
                  </a:lnTo>
                  <a:lnTo>
                    <a:pt x="2946193" y="1552608"/>
                  </a:lnTo>
                  <a:lnTo>
                    <a:pt x="2940569" y="1598883"/>
                  </a:lnTo>
                  <a:lnTo>
                    <a:pt x="2933397" y="1644691"/>
                  </a:lnTo>
                  <a:lnTo>
                    <a:pt x="2924702" y="1690006"/>
                  </a:lnTo>
                  <a:lnTo>
                    <a:pt x="2914510" y="1734805"/>
                  </a:lnTo>
                  <a:lnTo>
                    <a:pt x="2902846" y="1779062"/>
                  </a:lnTo>
                  <a:lnTo>
                    <a:pt x="2889737" y="1822752"/>
                  </a:lnTo>
                  <a:lnTo>
                    <a:pt x="2875208" y="1865851"/>
                  </a:lnTo>
                  <a:lnTo>
                    <a:pt x="2859285" y="1908335"/>
                  </a:lnTo>
                  <a:lnTo>
                    <a:pt x="2841995" y="1950178"/>
                  </a:lnTo>
                  <a:lnTo>
                    <a:pt x="2823362" y="1991356"/>
                  </a:lnTo>
                  <a:lnTo>
                    <a:pt x="2803413" y="2031845"/>
                  </a:lnTo>
                  <a:lnTo>
                    <a:pt x="2782174" y="2071618"/>
                  </a:lnTo>
                  <a:lnTo>
                    <a:pt x="2759670" y="2110653"/>
                  </a:lnTo>
                  <a:lnTo>
                    <a:pt x="2735927" y="2148924"/>
                  </a:lnTo>
                  <a:lnTo>
                    <a:pt x="2710972" y="2186406"/>
                  </a:lnTo>
                  <a:lnTo>
                    <a:pt x="2684829" y="2223074"/>
                  </a:lnTo>
                  <a:lnTo>
                    <a:pt x="2657525" y="2258905"/>
                  </a:lnTo>
                  <a:lnTo>
                    <a:pt x="2629086" y="2293873"/>
                  </a:lnTo>
                  <a:lnTo>
                    <a:pt x="2599537" y="2327953"/>
                  </a:lnTo>
                  <a:lnTo>
                    <a:pt x="2568905" y="2361122"/>
                  </a:lnTo>
                  <a:lnTo>
                    <a:pt x="2537215" y="2393353"/>
                  </a:lnTo>
                  <a:lnTo>
                    <a:pt x="2504493" y="2424623"/>
                  </a:lnTo>
                  <a:lnTo>
                    <a:pt x="2470764" y="2454907"/>
                  </a:lnTo>
                  <a:lnTo>
                    <a:pt x="2436056" y="2484180"/>
                  </a:lnTo>
                  <a:lnTo>
                    <a:pt x="2400393" y="2512418"/>
                  </a:lnTo>
                  <a:lnTo>
                    <a:pt x="2363801" y="2539595"/>
                  </a:lnTo>
                  <a:lnTo>
                    <a:pt x="2326307" y="2565687"/>
                  </a:lnTo>
                  <a:lnTo>
                    <a:pt x="2287935" y="2590670"/>
                  </a:lnTo>
                  <a:lnTo>
                    <a:pt x="2248713" y="2614518"/>
                  </a:lnTo>
                  <a:lnTo>
                    <a:pt x="2208665" y="2637207"/>
                  </a:lnTo>
                  <a:lnTo>
                    <a:pt x="2167818" y="2658712"/>
                  </a:lnTo>
                  <a:lnTo>
                    <a:pt x="2126197" y="2679009"/>
                  </a:lnTo>
                  <a:lnTo>
                    <a:pt x="2083829" y="2698073"/>
                  </a:lnTo>
                  <a:lnTo>
                    <a:pt x="2040739" y="2715879"/>
                  </a:lnTo>
                  <a:lnTo>
                    <a:pt x="1996952" y="2732402"/>
                  </a:lnTo>
                  <a:lnTo>
                    <a:pt x="1952496" y="2747618"/>
                  </a:lnTo>
                  <a:lnTo>
                    <a:pt x="1907395" y="2761502"/>
                  </a:lnTo>
                  <a:lnTo>
                    <a:pt x="1861675" y="2774030"/>
                  </a:lnTo>
                  <a:lnTo>
                    <a:pt x="1815363" y="2785176"/>
                  </a:lnTo>
                  <a:lnTo>
                    <a:pt x="1768485" y="2794916"/>
                  </a:lnTo>
                  <a:lnTo>
                    <a:pt x="1721065" y="2803226"/>
                  </a:lnTo>
                  <a:lnTo>
                    <a:pt x="1673130" y="2810080"/>
                  </a:lnTo>
                  <a:lnTo>
                    <a:pt x="1624706" y="2815454"/>
                  </a:lnTo>
                  <a:lnTo>
                    <a:pt x="1575818" y="2819323"/>
                  </a:lnTo>
                  <a:lnTo>
                    <a:pt x="1526493" y="2821662"/>
                  </a:lnTo>
                  <a:lnTo>
                    <a:pt x="1476756" y="2822448"/>
                  </a:lnTo>
                  <a:lnTo>
                    <a:pt x="1427018" y="2821662"/>
                  </a:lnTo>
                  <a:lnTo>
                    <a:pt x="1377693" y="2819323"/>
                  </a:lnTo>
                  <a:lnTo>
                    <a:pt x="1328805" y="2815454"/>
                  </a:lnTo>
                  <a:lnTo>
                    <a:pt x="1280381" y="2810080"/>
                  </a:lnTo>
                  <a:lnTo>
                    <a:pt x="1232446" y="2803226"/>
                  </a:lnTo>
                  <a:lnTo>
                    <a:pt x="1185026" y="2794916"/>
                  </a:lnTo>
                  <a:lnTo>
                    <a:pt x="1138148" y="2785176"/>
                  </a:lnTo>
                  <a:lnTo>
                    <a:pt x="1091836" y="2774030"/>
                  </a:lnTo>
                  <a:lnTo>
                    <a:pt x="1046116" y="2761502"/>
                  </a:lnTo>
                  <a:lnTo>
                    <a:pt x="1001015" y="2747618"/>
                  </a:lnTo>
                  <a:lnTo>
                    <a:pt x="956559" y="2732402"/>
                  </a:lnTo>
                  <a:lnTo>
                    <a:pt x="912772" y="2715879"/>
                  </a:lnTo>
                  <a:lnTo>
                    <a:pt x="869682" y="2698073"/>
                  </a:lnTo>
                  <a:lnTo>
                    <a:pt x="827314" y="2679009"/>
                  </a:lnTo>
                  <a:lnTo>
                    <a:pt x="785693" y="2658712"/>
                  </a:lnTo>
                  <a:lnTo>
                    <a:pt x="744846" y="2637207"/>
                  </a:lnTo>
                  <a:lnTo>
                    <a:pt x="704798" y="2614518"/>
                  </a:lnTo>
                  <a:lnTo>
                    <a:pt x="665576" y="2590670"/>
                  </a:lnTo>
                  <a:lnTo>
                    <a:pt x="627204" y="2565687"/>
                  </a:lnTo>
                  <a:lnTo>
                    <a:pt x="589710" y="2539595"/>
                  </a:lnTo>
                  <a:lnTo>
                    <a:pt x="553118" y="2512418"/>
                  </a:lnTo>
                  <a:lnTo>
                    <a:pt x="517455" y="2484180"/>
                  </a:lnTo>
                  <a:lnTo>
                    <a:pt x="482747" y="2454907"/>
                  </a:lnTo>
                  <a:lnTo>
                    <a:pt x="449018" y="2424623"/>
                  </a:lnTo>
                  <a:lnTo>
                    <a:pt x="416296" y="2393353"/>
                  </a:lnTo>
                  <a:lnTo>
                    <a:pt x="384606" y="2361122"/>
                  </a:lnTo>
                  <a:lnTo>
                    <a:pt x="353974" y="2327953"/>
                  </a:lnTo>
                  <a:lnTo>
                    <a:pt x="324425" y="2293873"/>
                  </a:lnTo>
                  <a:lnTo>
                    <a:pt x="295986" y="2258905"/>
                  </a:lnTo>
                  <a:lnTo>
                    <a:pt x="268682" y="2223074"/>
                  </a:lnTo>
                  <a:lnTo>
                    <a:pt x="242539" y="2186406"/>
                  </a:lnTo>
                  <a:lnTo>
                    <a:pt x="217584" y="2148924"/>
                  </a:lnTo>
                  <a:lnTo>
                    <a:pt x="193841" y="2110653"/>
                  </a:lnTo>
                  <a:lnTo>
                    <a:pt x="171337" y="2071618"/>
                  </a:lnTo>
                  <a:lnTo>
                    <a:pt x="150098" y="2031845"/>
                  </a:lnTo>
                  <a:lnTo>
                    <a:pt x="130149" y="1991356"/>
                  </a:lnTo>
                  <a:lnTo>
                    <a:pt x="111516" y="1950178"/>
                  </a:lnTo>
                  <a:lnTo>
                    <a:pt x="94226" y="1908335"/>
                  </a:lnTo>
                  <a:lnTo>
                    <a:pt x="78303" y="1865851"/>
                  </a:lnTo>
                  <a:lnTo>
                    <a:pt x="63774" y="1822752"/>
                  </a:lnTo>
                  <a:lnTo>
                    <a:pt x="50665" y="1779062"/>
                  </a:lnTo>
                  <a:lnTo>
                    <a:pt x="39001" y="1734805"/>
                  </a:lnTo>
                  <a:lnTo>
                    <a:pt x="28809" y="1690006"/>
                  </a:lnTo>
                  <a:lnTo>
                    <a:pt x="20114" y="1644691"/>
                  </a:lnTo>
                  <a:lnTo>
                    <a:pt x="12942" y="1598883"/>
                  </a:lnTo>
                  <a:lnTo>
                    <a:pt x="7318" y="1552608"/>
                  </a:lnTo>
                  <a:lnTo>
                    <a:pt x="3269" y="1505890"/>
                  </a:lnTo>
                  <a:lnTo>
                    <a:pt x="821" y="1458753"/>
                  </a:lnTo>
                  <a:lnTo>
                    <a:pt x="0" y="1411224"/>
                  </a:lnTo>
                  <a:close/>
                </a:path>
              </a:pathLst>
            </a:custGeom>
            <a:ln w="579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3756" y="4835652"/>
              <a:ext cx="2063496" cy="78943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352671" y="4927803"/>
            <a:ext cx="1618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Times New Roman"/>
                <a:cs typeface="Times New Roman"/>
              </a:rPr>
              <a:t>Organizing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196086" y="3526282"/>
            <a:ext cx="3010535" cy="2880995"/>
            <a:chOff x="1196086" y="3526282"/>
            <a:chExt cx="3010535" cy="2880995"/>
          </a:xfrm>
        </p:grpSpPr>
        <p:sp>
          <p:nvSpPr>
            <p:cNvPr id="19" name="object 19"/>
            <p:cNvSpPr/>
            <p:nvPr/>
          </p:nvSpPr>
          <p:spPr>
            <a:xfrm>
              <a:off x="1225296" y="3555492"/>
              <a:ext cx="2952115" cy="2822575"/>
            </a:xfrm>
            <a:custGeom>
              <a:avLst/>
              <a:gdLst/>
              <a:ahLst/>
              <a:cxnLst/>
              <a:rect l="l" t="t" r="r" b="b"/>
              <a:pathLst>
                <a:path w="2952115" h="2822575">
                  <a:moveTo>
                    <a:pt x="1475993" y="0"/>
                  </a:moveTo>
                  <a:lnTo>
                    <a:pt x="1426280" y="785"/>
                  </a:lnTo>
                  <a:lnTo>
                    <a:pt x="1376978" y="3124"/>
                  </a:lnTo>
                  <a:lnTo>
                    <a:pt x="1328113" y="6993"/>
                  </a:lnTo>
                  <a:lnTo>
                    <a:pt x="1279712" y="12367"/>
                  </a:lnTo>
                  <a:lnTo>
                    <a:pt x="1231800" y="19221"/>
                  </a:lnTo>
                  <a:lnTo>
                    <a:pt x="1184404" y="27531"/>
                  </a:lnTo>
                  <a:lnTo>
                    <a:pt x="1137548" y="37271"/>
                  </a:lnTo>
                  <a:lnTo>
                    <a:pt x="1091259" y="48417"/>
                  </a:lnTo>
                  <a:lnTo>
                    <a:pt x="1045562" y="60945"/>
                  </a:lnTo>
                  <a:lnTo>
                    <a:pt x="1000483" y="74829"/>
                  </a:lnTo>
                  <a:lnTo>
                    <a:pt x="956049" y="90045"/>
                  </a:lnTo>
                  <a:lnTo>
                    <a:pt x="912285" y="106568"/>
                  </a:lnTo>
                  <a:lnTo>
                    <a:pt x="869216" y="124374"/>
                  </a:lnTo>
                  <a:lnTo>
                    <a:pt x="826869" y="143438"/>
                  </a:lnTo>
                  <a:lnTo>
                    <a:pt x="785270" y="163735"/>
                  </a:lnTo>
                  <a:lnTo>
                    <a:pt x="744444" y="185240"/>
                  </a:lnTo>
                  <a:lnTo>
                    <a:pt x="704417" y="207929"/>
                  </a:lnTo>
                  <a:lnTo>
                    <a:pt x="665215" y="231777"/>
                  </a:lnTo>
                  <a:lnTo>
                    <a:pt x="626863" y="256760"/>
                  </a:lnTo>
                  <a:lnTo>
                    <a:pt x="589389" y="282852"/>
                  </a:lnTo>
                  <a:lnTo>
                    <a:pt x="552816" y="310029"/>
                  </a:lnTo>
                  <a:lnTo>
                    <a:pt x="517172" y="338267"/>
                  </a:lnTo>
                  <a:lnTo>
                    <a:pt x="482482" y="367540"/>
                  </a:lnTo>
                  <a:lnTo>
                    <a:pt x="448771" y="397824"/>
                  </a:lnTo>
                  <a:lnTo>
                    <a:pt x="416067" y="429094"/>
                  </a:lnTo>
                  <a:lnTo>
                    <a:pt x="384393" y="461325"/>
                  </a:lnTo>
                  <a:lnTo>
                    <a:pt x="353778" y="494494"/>
                  </a:lnTo>
                  <a:lnTo>
                    <a:pt x="324245" y="528574"/>
                  </a:lnTo>
                  <a:lnTo>
                    <a:pt x="295821" y="563542"/>
                  </a:lnTo>
                  <a:lnTo>
                    <a:pt x="268532" y="599373"/>
                  </a:lnTo>
                  <a:lnTo>
                    <a:pt x="242404" y="636041"/>
                  </a:lnTo>
                  <a:lnTo>
                    <a:pt x="217462" y="673523"/>
                  </a:lnTo>
                  <a:lnTo>
                    <a:pt x="193733" y="711794"/>
                  </a:lnTo>
                  <a:lnTo>
                    <a:pt x="171241" y="750829"/>
                  </a:lnTo>
                  <a:lnTo>
                    <a:pt x="150014" y="790602"/>
                  </a:lnTo>
                  <a:lnTo>
                    <a:pt x="130076" y="831091"/>
                  </a:lnTo>
                  <a:lnTo>
                    <a:pt x="111453" y="872269"/>
                  </a:lnTo>
                  <a:lnTo>
                    <a:pt x="94173" y="914112"/>
                  </a:lnTo>
                  <a:lnTo>
                    <a:pt x="78259" y="956596"/>
                  </a:lnTo>
                  <a:lnTo>
                    <a:pt x="63738" y="999695"/>
                  </a:lnTo>
                  <a:lnTo>
                    <a:pt x="50636" y="1043385"/>
                  </a:lnTo>
                  <a:lnTo>
                    <a:pt x="38979" y="1087642"/>
                  </a:lnTo>
                  <a:lnTo>
                    <a:pt x="28793" y="1132441"/>
                  </a:lnTo>
                  <a:lnTo>
                    <a:pt x="20102" y="1177756"/>
                  </a:lnTo>
                  <a:lnTo>
                    <a:pt x="12934" y="1223564"/>
                  </a:lnTo>
                  <a:lnTo>
                    <a:pt x="7314" y="1269839"/>
                  </a:lnTo>
                  <a:lnTo>
                    <a:pt x="3268" y="1316557"/>
                  </a:lnTo>
                  <a:lnTo>
                    <a:pt x="821" y="1363694"/>
                  </a:lnTo>
                  <a:lnTo>
                    <a:pt x="0" y="1411224"/>
                  </a:lnTo>
                  <a:lnTo>
                    <a:pt x="821" y="1458753"/>
                  </a:lnTo>
                  <a:lnTo>
                    <a:pt x="3268" y="1505890"/>
                  </a:lnTo>
                  <a:lnTo>
                    <a:pt x="7314" y="1552608"/>
                  </a:lnTo>
                  <a:lnTo>
                    <a:pt x="12934" y="1598883"/>
                  </a:lnTo>
                  <a:lnTo>
                    <a:pt x="20102" y="1644691"/>
                  </a:lnTo>
                  <a:lnTo>
                    <a:pt x="28793" y="1690006"/>
                  </a:lnTo>
                  <a:lnTo>
                    <a:pt x="38979" y="1734805"/>
                  </a:lnTo>
                  <a:lnTo>
                    <a:pt x="50636" y="1779062"/>
                  </a:lnTo>
                  <a:lnTo>
                    <a:pt x="63738" y="1822752"/>
                  </a:lnTo>
                  <a:lnTo>
                    <a:pt x="78259" y="1865851"/>
                  </a:lnTo>
                  <a:lnTo>
                    <a:pt x="94173" y="1908335"/>
                  </a:lnTo>
                  <a:lnTo>
                    <a:pt x="111453" y="1950178"/>
                  </a:lnTo>
                  <a:lnTo>
                    <a:pt x="130076" y="1991356"/>
                  </a:lnTo>
                  <a:lnTo>
                    <a:pt x="150014" y="2031845"/>
                  </a:lnTo>
                  <a:lnTo>
                    <a:pt x="171241" y="2071618"/>
                  </a:lnTo>
                  <a:lnTo>
                    <a:pt x="193733" y="2110653"/>
                  </a:lnTo>
                  <a:lnTo>
                    <a:pt x="217462" y="2148924"/>
                  </a:lnTo>
                  <a:lnTo>
                    <a:pt x="242404" y="2186406"/>
                  </a:lnTo>
                  <a:lnTo>
                    <a:pt x="268532" y="2223074"/>
                  </a:lnTo>
                  <a:lnTo>
                    <a:pt x="295821" y="2258905"/>
                  </a:lnTo>
                  <a:lnTo>
                    <a:pt x="324245" y="2293873"/>
                  </a:lnTo>
                  <a:lnTo>
                    <a:pt x="353778" y="2327953"/>
                  </a:lnTo>
                  <a:lnTo>
                    <a:pt x="384393" y="2361122"/>
                  </a:lnTo>
                  <a:lnTo>
                    <a:pt x="416067" y="2393353"/>
                  </a:lnTo>
                  <a:lnTo>
                    <a:pt x="448771" y="2424623"/>
                  </a:lnTo>
                  <a:lnTo>
                    <a:pt x="482482" y="2454907"/>
                  </a:lnTo>
                  <a:lnTo>
                    <a:pt x="517172" y="2484180"/>
                  </a:lnTo>
                  <a:lnTo>
                    <a:pt x="552816" y="2512418"/>
                  </a:lnTo>
                  <a:lnTo>
                    <a:pt x="589389" y="2539595"/>
                  </a:lnTo>
                  <a:lnTo>
                    <a:pt x="626863" y="2565687"/>
                  </a:lnTo>
                  <a:lnTo>
                    <a:pt x="665215" y="2590670"/>
                  </a:lnTo>
                  <a:lnTo>
                    <a:pt x="704417" y="2614518"/>
                  </a:lnTo>
                  <a:lnTo>
                    <a:pt x="744444" y="2637207"/>
                  </a:lnTo>
                  <a:lnTo>
                    <a:pt x="785270" y="2658712"/>
                  </a:lnTo>
                  <a:lnTo>
                    <a:pt x="826869" y="2679009"/>
                  </a:lnTo>
                  <a:lnTo>
                    <a:pt x="869216" y="2698073"/>
                  </a:lnTo>
                  <a:lnTo>
                    <a:pt x="912285" y="2715879"/>
                  </a:lnTo>
                  <a:lnTo>
                    <a:pt x="956049" y="2732402"/>
                  </a:lnTo>
                  <a:lnTo>
                    <a:pt x="1000483" y="2747618"/>
                  </a:lnTo>
                  <a:lnTo>
                    <a:pt x="1045562" y="2761502"/>
                  </a:lnTo>
                  <a:lnTo>
                    <a:pt x="1091259" y="2774030"/>
                  </a:lnTo>
                  <a:lnTo>
                    <a:pt x="1137548" y="2785176"/>
                  </a:lnTo>
                  <a:lnTo>
                    <a:pt x="1184404" y="2794916"/>
                  </a:lnTo>
                  <a:lnTo>
                    <a:pt x="1231800" y="2803226"/>
                  </a:lnTo>
                  <a:lnTo>
                    <a:pt x="1279712" y="2810080"/>
                  </a:lnTo>
                  <a:lnTo>
                    <a:pt x="1328113" y="2815454"/>
                  </a:lnTo>
                  <a:lnTo>
                    <a:pt x="1376978" y="2819323"/>
                  </a:lnTo>
                  <a:lnTo>
                    <a:pt x="1426280" y="2821662"/>
                  </a:lnTo>
                  <a:lnTo>
                    <a:pt x="1475993" y="2822448"/>
                  </a:lnTo>
                  <a:lnTo>
                    <a:pt x="1525707" y="2821662"/>
                  </a:lnTo>
                  <a:lnTo>
                    <a:pt x="1575009" y="2819323"/>
                  </a:lnTo>
                  <a:lnTo>
                    <a:pt x="1623874" y="2815454"/>
                  </a:lnTo>
                  <a:lnTo>
                    <a:pt x="1672275" y="2810080"/>
                  </a:lnTo>
                  <a:lnTo>
                    <a:pt x="1720187" y="2803226"/>
                  </a:lnTo>
                  <a:lnTo>
                    <a:pt x="1767583" y="2794916"/>
                  </a:lnTo>
                  <a:lnTo>
                    <a:pt x="1814439" y="2785176"/>
                  </a:lnTo>
                  <a:lnTo>
                    <a:pt x="1860728" y="2774030"/>
                  </a:lnTo>
                  <a:lnTo>
                    <a:pt x="1906425" y="2761502"/>
                  </a:lnTo>
                  <a:lnTo>
                    <a:pt x="1951504" y="2747618"/>
                  </a:lnTo>
                  <a:lnTo>
                    <a:pt x="1995938" y="2732402"/>
                  </a:lnTo>
                  <a:lnTo>
                    <a:pt x="2039702" y="2715879"/>
                  </a:lnTo>
                  <a:lnTo>
                    <a:pt x="2082771" y="2698073"/>
                  </a:lnTo>
                  <a:lnTo>
                    <a:pt x="2125118" y="2679009"/>
                  </a:lnTo>
                  <a:lnTo>
                    <a:pt x="2166717" y="2658712"/>
                  </a:lnTo>
                  <a:lnTo>
                    <a:pt x="2207543" y="2637207"/>
                  </a:lnTo>
                  <a:lnTo>
                    <a:pt x="2247570" y="2614518"/>
                  </a:lnTo>
                  <a:lnTo>
                    <a:pt x="2286772" y="2590670"/>
                  </a:lnTo>
                  <a:lnTo>
                    <a:pt x="2325124" y="2565687"/>
                  </a:lnTo>
                  <a:lnTo>
                    <a:pt x="2362598" y="2539595"/>
                  </a:lnTo>
                  <a:lnTo>
                    <a:pt x="2399171" y="2512418"/>
                  </a:lnTo>
                  <a:lnTo>
                    <a:pt x="2434815" y="2484180"/>
                  </a:lnTo>
                  <a:lnTo>
                    <a:pt x="2469505" y="2454907"/>
                  </a:lnTo>
                  <a:lnTo>
                    <a:pt x="2503216" y="2424623"/>
                  </a:lnTo>
                  <a:lnTo>
                    <a:pt x="2535920" y="2393353"/>
                  </a:lnTo>
                  <a:lnTo>
                    <a:pt x="2567594" y="2361122"/>
                  </a:lnTo>
                  <a:lnTo>
                    <a:pt x="2598209" y="2327953"/>
                  </a:lnTo>
                  <a:lnTo>
                    <a:pt x="2627742" y="2293873"/>
                  </a:lnTo>
                  <a:lnTo>
                    <a:pt x="2656166" y="2258905"/>
                  </a:lnTo>
                  <a:lnTo>
                    <a:pt x="2683455" y="2223074"/>
                  </a:lnTo>
                  <a:lnTo>
                    <a:pt x="2709583" y="2186406"/>
                  </a:lnTo>
                  <a:lnTo>
                    <a:pt x="2734525" y="2148924"/>
                  </a:lnTo>
                  <a:lnTo>
                    <a:pt x="2758254" y="2110653"/>
                  </a:lnTo>
                  <a:lnTo>
                    <a:pt x="2780746" y="2071618"/>
                  </a:lnTo>
                  <a:lnTo>
                    <a:pt x="2801973" y="2031845"/>
                  </a:lnTo>
                  <a:lnTo>
                    <a:pt x="2821911" y="1991356"/>
                  </a:lnTo>
                  <a:lnTo>
                    <a:pt x="2840534" y="1950178"/>
                  </a:lnTo>
                  <a:lnTo>
                    <a:pt x="2857814" y="1908335"/>
                  </a:lnTo>
                  <a:lnTo>
                    <a:pt x="2873728" y="1865851"/>
                  </a:lnTo>
                  <a:lnTo>
                    <a:pt x="2888249" y="1822752"/>
                  </a:lnTo>
                  <a:lnTo>
                    <a:pt x="2901351" y="1779062"/>
                  </a:lnTo>
                  <a:lnTo>
                    <a:pt x="2913008" y="1734805"/>
                  </a:lnTo>
                  <a:lnTo>
                    <a:pt x="2923194" y="1690006"/>
                  </a:lnTo>
                  <a:lnTo>
                    <a:pt x="2931885" y="1644691"/>
                  </a:lnTo>
                  <a:lnTo>
                    <a:pt x="2939053" y="1598883"/>
                  </a:lnTo>
                  <a:lnTo>
                    <a:pt x="2944673" y="1552608"/>
                  </a:lnTo>
                  <a:lnTo>
                    <a:pt x="2948719" y="1505890"/>
                  </a:lnTo>
                  <a:lnTo>
                    <a:pt x="2951166" y="1458753"/>
                  </a:lnTo>
                  <a:lnTo>
                    <a:pt x="2951988" y="1411224"/>
                  </a:lnTo>
                  <a:lnTo>
                    <a:pt x="2951166" y="1363694"/>
                  </a:lnTo>
                  <a:lnTo>
                    <a:pt x="2948719" y="1316557"/>
                  </a:lnTo>
                  <a:lnTo>
                    <a:pt x="2944673" y="1269839"/>
                  </a:lnTo>
                  <a:lnTo>
                    <a:pt x="2939053" y="1223564"/>
                  </a:lnTo>
                  <a:lnTo>
                    <a:pt x="2931885" y="1177756"/>
                  </a:lnTo>
                  <a:lnTo>
                    <a:pt x="2923194" y="1132441"/>
                  </a:lnTo>
                  <a:lnTo>
                    <a:pt x="2913008" y="1087642"/>
                  </a:lnTo>
                  <a:lnTo>
                    <a:pt x="2901351" y="1043385"/>
                  </a:lnTo>
                  <a:lnTo>
                    <a:pt x="2888249" y="999695"/>
                  </a:lnTo>
                  <a:lnTo>
                    <a:pt x="2873728" y="956596"/>
                  </a:lnTo>
                  <a:lnTo>
                    <a:pt x="2857814" y="914112"/>
                  </a:lnTo>
                  <a:lnTo>
                    <a:pt x="2840534" y="872269"/>
                  </a:lnTo>
                  <a:lnTo>
                    <a:pt x="2821911" y="831091"/>
                  </a:lnTo>
                  <a:lnTo>
                    <a:pt x="2801973" y="790602"/>
                  </a:lnTo>
                  <a:lnTo>
                    <a:pt x="2780746" y="750829"/>
                  </a:lnTo>
                  <a:lnTo>
                    <a:pt x="2758254" y="711794"/>
                  </a:lnTo>
                  <a:lnTo>
                    <a:pt x="2734525" y="673523"/>
                  </a:lnTo>
                  <a:lnTo>
                    <a:pt x="2709583" y="636041"/>
                  </a:lnTo>
                  <a:lnTo>
                    <a:pt x="2683455" y="599373"/>
                  </a:lnTo>
                  <a:lnTo>
                    <a:pt x="2656166" y="563542"/>
                  </a:lnTo>
                  <a:lnTo>
                    <a:pt x="2627742" y="528574"/>
                  </a:lnTo>
                  <a:lnTo>
                    <a:pt x="2598209" y="494494"/>
                  </a:lnTo>
                  <a:lnTo>
                    <a:pt x="2567594" y="461325"/>
                  </a:lnTo>
                  <a:lnTo>
                    <a:pt x="2535920" y="429094"/>
                  </a:lnTo>
                  <a:lnTo>
                    <a:pt x="2503216" y="397824"/>
                  </a:lnTo>
                  <a:lnTo>
                    <a:pt x="2469505" y="367540"/>
                  </a:lnTo>
                  <a:lnTo>
                    <a:pt x="2434815" y="338267"/>
                  </a:lnTo>
                  <a:lnTo>
                    <a:pt x="2399171" y="310029"/>
                  </a:lnTo>
                  <a:lnTo>
                    <a:pt x="2362598" y="282852"/>
                  </a:lnTo>
                  <a:lnTo>
                    <a:pt x="2325124" y="256760"/>
                  </a:lnTo>
                  <a:lnTo>
                    <a:pt x="2286772" y="231777"/>
                  </a:lnTo>
                  <a:lnTo>
                    <a:pt x="2247570" y="207929"/>
                  </a:lnTo>
                  <a:lnTo>
                    <a:pt x="2207543" y="185240"/>
                  </a:lnTo>
                  <a:lnTo>
                    <a:pt x="2166717" y="163735"/>
                  </a:lnTo>
                  <a:lnTo>
                    <a:pt x="2125118" y="143438"/>
                  </a:lnTo>
                  <a:lnTo>
                    <a:pt x="2082771" y="124374"/>
                  </a:lnTo>
                  <a:lnTo>
                    <a:pt x="2039702" y="106568"/>
                  </a:lnTo>
                  <a:lnTo>
                    <a:pt x="1995938" y="90045"/>
                  </a:lnTo>
                  <a:lnTo>
                    <a:pt x="1951504" y="74829"/>
                  </a:lnTo>
                  <a:lnTo>
                    <a:pt x="1906425" y="60945"/>
                  </a:lnTo>
                  <a:lnTo>
                    <a:pt x="1860728" y="48417"/>
                  </a:lnTo>
                  <a:lnTo>
                    <a:pt x="1814439" y="37271"/>
                  </a:lnTo>
                  <a:lnTo>
                    <a:pt x="1767583" y="27531"/>
                  </a:lnTo>
                  <a:lnTo>
                    <a:pt x="1720187" y="19221"/>
                  </a:lnTo>
                  <a:lnTo>
                    <a:pt x="1672275" y="12367"/>
                  </a:lnTo>
                  <a:lnTo>
                    <a:pt x="1623874" y="6993"/>
                  </a:lnTo>
                  <a:lnTo>
                    <a:pt x="1575009" y="3124"/>
                  </a:lnTo>
                  <a:lnTo>
                    <a:pt x="1525707" y="785"/>
                  </a:lnTo>
                  <a:lnTo>
                    <a:pt x="1475993" y="0"/>
                  </a:lnTo>
                  <a:close/>
                </a:path>
              </a:pathLst>
            </a:custGeom>
            <a:solidFill>
              <a:srgbClr val="FFC02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25296" y="3555492"/>
              <a:ext cx="2952115" cy="2822575"/>
            </a:xfrm>
            <a:custGeom>
              <a:avLst/>
              <a:gdLst/>
              <a:ahLst/>
              <a:cxnLst/>
              <a:rect l="l" t="t" r="r" b="b"/>
              <a:pathLst>
                <a:path w="2952115" h="2822575">
                  <a:moveTo>
                    <a:pt x="0" y="1411224"/>
                  </a:moveTo>
                  <a:lnTo>
                    <a:pt x="821" y="1363694"/>
                  </a:lnTo>
                  <a:lnTo>
                    <a:pt x="3268" y="1316557"/>
                  </a:lnTo>
                  <a:lnTo>
                    <a:pt x="7314" y="1269839"/>
                  </a:lnTo>
                  <a:lnTo>
                    <a:pt x="12934" y="1223564"/>
                  </a:lnTo>
                  <a:lnTo>
                    <a:pt x="20102" y="1177756"/>
                  </a:lnTo>
                  <a:lnTo>
                    <a:pt x="28793" y="1132441"/>
                  </a:lnTo>
                  <a:lnTo>
                    <a:pt x="38979" y="1087642"/>
                  </a:lnTo>
                  <a:lnTo>
                    <a:pt x="50636" y="1043385"/>
                  </a:lnTo>
                  <a:lnTo>
                    <a:pt x="63738" y="999695"/>
                  </a:lnTo>
                  <a:lnTo>
                    <a:pt x="78259" y="956596"/>
                  </a:lnTo>
                  <a:lnTo>
                    <a:pt x="94173" y="914112"/>
                  </a:lnTo>
                  <a:lnTo>
                    <a:pt x="111453" y="872269"/>
                  </a:lnTo>
                  <a:lnTo>
                    <a:pt x="130076" y="831091"/>
                  </a:lnTo>
                  <a:lnTo>
                    <a:pt x="150014" y="790602"/>
                  </a:lnTo>
                  <a:lnTo>
                    <a:pt x="171241" y="750829"/>
                  </a:lnTo>
                  <a:lnTo>
                    <a:pt x="193733" y="711794"/>
                  </a:lnTo>
                  <a:lnTo>
                    <a:pt x="217462" y="673523"/>
                  </a:lnTo>
                  <a:lnTo>
                    <a:pt x="242404" y="636041"/>
                  </a:lnTo>
                  <a:lnTo>
                    <a:pt x="268532" y="599373"/>
                  </a:lnTo>
                  <a:lnTo>
                    <a:pt x="295821" y="563542"/>
                  </a:lnTo>
                  <a:lnTo>
                    <a:pt x="324245" y="528574"/>
                  </a:lnTo>
                  <a:lnTo>
                    <a:pt x="353778" y="494494"/>
                  </a:lnTo>
                  <a:lnTo>
                    <a:pt x="384393" y="461325"/>
                  </a:lnTo>
                  <a:lnTo>
                    <a:pt x="416067" y="429094"/>
                  </a:lnTo>
                  <a:lnTo>
                    <a:pt x="448771" y="397824"/>
                  </a:lnTo>
                  <a:lnTo>
                    <a:pt x="482482" y="367540"/>
                  </a:lnTo>
                  <a:lnTo>
                    <a:pt x="517172" y="338267"/>
                  </a:lnTo>
                  <a:lnTo>
                    <a:pt x="552816" y="310029"/>
                  </a:lnTo>
                  <a:lnTo>
                    <a:pt x="589389" y="282852"/>
                  </a:lnTo>
                  <a:lnTo>
                    <a:pt x="626863" y="256760"/>
                  </a:lnTo>
                  <a:lnTo>
                    <a:pt x="665215" y="231777"/>
                  </a:lnTo>
                  <a:lnTo>
                    <a:pt x="704417" y="207929"/>
                  </a:lnTo>
                  <a:lnTo>
                    <a:pt x="744444" y="185240"/>
                  </a:lnTo>
                  <a:lnTo>
                    <a:pt x="785270" y="163735"/>
                  </a:lnTo>
                  <a:lnTo>
                    <a:pt x="826869" y="143438"/>
                  </a:lnTo>
                  <a:lnTo>
                    <a:pt x="869216" y="124374"/>
                  </a:lnTo>
                  <a:lnTo>
                    <a:pt x="912285" y="106568"/>
                  </a:lnTo>
                  <a:lnTo>
                    <a:pt x="956049" y="90045"/>
                  </a:lnTo>
                  <a:lnTo>
                    <a:pt x="1000483" y="74829"/>
                  </a:lnTo>
                  <a:lnTo>
                    <a:pt x="1045562" y="60945"/>
                  </a:lnTo>
                  <a:lnTo>
                    <a:pt x="1091259" y="48417"/>
                  </a:lnTo>
                  <a:lnTo>
                    <a:pt x="1137548" y="37271"/>
                  </a:lnTo>
                  <a:lnTo>
                    <a:pt x="1184404" y="27531"/>
                  </a:lnTo>
                  <a:lnTo>
                    <a:pt x="1231800" y="19221"/>
                  </a:lnTo>
                  <a:lnTo>
                    <a:pt x="1279712" y="12367"/>
                  </a:lnTo>
                  <a:lnTo>
                    <a:pt x="1328113" y="6993"/>
                  </a:lnTo>
                  <a:lnTo>
                    <a:pt x="1376978" y="3124"/>
                  </a:lnTo>
                  <a:lnTo>
                    <a:pt x="1426280" y="785"/>
                  </a:lnTo>
                  <a:lnTo>
                    <a:pt x="1475993" y="0"/>
                  </a:lnTo>
                  <a:lnTo>
                    <a:pt x="1525707" y="785"/>
                  </a:lnTo>
                  <a:lnTo>
                    <a:pt x="1575009" y="3124"/>
                  </a:lnTo>
                  <a:lnTo>
                    <a:pt x="1623874" y="6993"/>
                  </a:lnTo>
                  <a:lnTo>
                    <a:pt x="1672275" y="12367"/>
                  </a:lnTo>
                  <a:lnTo>
                    <a:pt x="1720187" y="19221"/>
                  </a:lnTo>
                  <a:lnTo>
                    <a:pt x="1767583" y="27531"/>
                  </a:lnTo>
                  <a:lnTo>
                    <a:pt x="1814439" y="37271"/>
                  </a:lnTo>
                  <a:lnTo>
                    <a:pt x="1860728" y="48417"/>
                  </a:lnTo>
                  <a:lnTo>
                    <a:pt x="1906425" y="60945"/>
                  </a:lnTo>
                  <a:lnTo>
                    <a:pt x="1951504" y="74829"/>
                  </a:lnTo>
                  <a:lnTo>
                    <a:pt x="1995938" y="90045"/>
                  </a:lnTo>
                  <a:lnTo>
                    <a:pt x="2039702" y="106568"/>
                  </a:lnTo>
                  <a:lnTo>
                    <a:pt x="2082771" y="124374"/>
                  </a:lnTo>
                  <a:lnTo>
                    <a:pt x="2125118" y="143438"/>
                  </a:lnTo>
                  <a:lnTo>
                    <a:pt x="2166717" y="163735"/>
                  </a:lnTo>
                  <a:lnTo>
                    <a:pt x="2207543" y="185240"/>
                  </a:lnTo>
                  <a:lnTo>
                    <a:pt x="2247570" y="207929"/>
                  </a:lnTo>
                  <a:lnTo>
                    <a:pt x="2286772" y="231777"/>
                  </a:lnTo>
                  <a:lnTo>
                    <a:pt x="2325124" y="256760"/>
                  </a:lnTo>
                  <a:lnTo>
                    <a:pt x="2362598" y="282852"/>
                  </a:lnTo>
                  <a:lnTo>
                    <a:pt x="2399171" y="310029"/>
                  </a:lnTo>
                  <a:lnTo>
                    <a:pt x="2434815" y="338267"/>
                  </a:lnTo>
                  <a:lnTo>
                    <a:pt x="2469505" y="367540"/>
                  </a:lnTo>
                  <a:lnTo>
                    <a:pt x="2503216" y="397824"/>
                  </a:lnTo>
                  <a:lnTo>
                    <a:pt x="2535920" y="429094"/>
                  </a:lnTo>
                  <a:lnTo>
                    <a:pt x="2567594" y="461325"/>
                  </a:lnTo>
                  <a:lnTo>
                    <a:pt x="2598209" y="494494"/>
                  </a:lnTo>
                  <a:lnTo>
                    <a:pt x="2627742" y="528574"/>
                  </a:lnTo>
                  <a:lnTo>
                    <a:pt x="2656166" y="563542"/>
                  </a:lnTo>
                  <a:lnTo>
                    <a:pt x="2683455" y="599373"/>
                  </a:lnTo>
                  <a:lnTo>
                    <a:pt x="2709583" y="636041"/>
                  </a:lnTo>
                  <a:lnTo>
                    <a:pt x="2734525" y="673523"/>
                  </a:lnTo>
                  <a:lnTo>
                    <a:pt x="2758254" y="711794"/>
                  </a:lnTo>
                  <a:lnTo>
                    <a:pt x="2780746" y="750829"/>
                  </a:lnTo>
                  <a:lnTo>
                    <a:pt x="2801973" y="790602"/>
                  </a:lnTo>
                  <a:lnTo>
                    <a:pt x="2821911" y="831091"/>
                  </a:lnTo>
                  <a:lnTo>
                    <a:pt x="2840534" y="872269"/>
                  </a:lnTo>
                  <a:lnTo>
                    <a:pt x="2857814" y="914112"/>
                  </a:lnTo>
                  <a:lnTo>
                    <a:pt x="2873728" y="956596"/>
                  </a:lnTo>
                  <a:lnTo>
                    <a:pt x="2888249" y="999695"/>
                  </a:lnTo>
                  <a:lnTo>
                    <a:pt x="2901351" y="1043385"/>
                  </a:lnTo>
                  <a:lnTo>
                    <a:pt x="2913008" y="1087642"/>
                  </a:lnTo>
                  <a:lnTo>
                    <a:pt x="2923194" y="1132441"/>
                  </a:lnTo>
                  <a:lnTo>
                    <a:pt x="2931885" y="1177756"/>
                  </a:lnTo>
                  <a:lnTo>
                    <a:pt x="2939053" y="1223564"/>
                  </a:lnTo>
                  <a:lnTo>
                    <a:pt x="2944673" y="1269839"/>
                  </a:lnTo>
                  <a:lnTo>
                    <a:pt x="2948719" y="1316557"/>
                  </a:lnTo>
                  <a:lnTo>
                    <a:pt x="2951166" y="1363694"/>
                  </a:lnTo>
                  <a:lnTo>
                    <a:pt x="2951988" y="1411224"/>
                  </a:lnTo>
                  <a:lnTo>
                    <a:pt x="2951166" y="1458753"/>
                  </a:lnTo>
                  <a:lnTo>
                    <a:pt x="2948719" y="1505890"/>
                  </a:lnTo>
                  <a:lnTo>
                    <a:pt x="2944673" y="1552608"/>
                  </a:lnTo>
                  <a:lnTo>
                    <a:pt x="2939053" y="1598883"/>
                  </a:lnTo>
                  <a:lnTo>
                    <a:pt x="2931885" y="1644691"/>
                  </a:lnTo>
                  <a:lnTo>
                    <a:pt x="2923194" y="1690006"/>
                  </a:lnTo>
                  <a:lnTo>
                    <a:pt x="2913008" y="1734805"/>
                  </a:lnTo>
                  <a:lnTo>
                    <a:pt x="2901351" y="1779062"/>
                  </a:lnTo>
                  <a:lnTo>
                    <a:pt x="2888249" y="1822752"/>
                  </a:lnTo>
                  <a:lnTo>
                    <a:pt x="2873728" y="1865851"/>
                  </a:lnTo>
                  <a:lnTo>
                    <a:pt x="2857814" y="1908335"/>
                  </a:lnTo>
                  <a:lnTo>
                    <a:pt x="2840534" y="1950178"/>
                  </a:lnTo>
                  <a:lnTo>
                    <a:pt x="2821911" y="1991356"/>
                  </a:lnTo>
                  <a:lnTo>
                    <a:pt x="2801973" y="2031845"/>
                  </a:lnTo>
                  <a:lnTo>
                    <a:pt x="2780746" y="2071618"/>
                  </a:lnTo>
                  <a:lnTo>
                    <a:pt x="2758254" y="2110653"/>
                  </a:lnTo>
                  <a:lnTo>
                    <a:pt x="2734525" y="2148924"/>
                  </a:lnTo>
                  <a:lnTo>
                    <a:pt x="2709583" y="2186406"/>
                  </a:lnTo>
                  <a:lnTo>
                    <a:pt x="2683455" y="2223074"/>
                  </a:lnTo>
                  <a:lnTo>
                    <a:pt x="2656166" y="2258905"/>
                  </a:lnTo>
                  <a:lnTo>
                    <a:pt x="2627742" y="2293873"/>
                  </a:lnTo>
                  <a:lnTo>
                    <a:pt x="2598209" y="2327953"/>
                  </a:lnTo>
                  <a:lnTo>
                    <a:pt x="2567594" y="2361122"/>
                  </a:lnTo>
                  <a:lnTo>
                    <a:pt x="2535920" y="2393353"/>
                  </a:lnTo>
                  <a:lnTo>
                    <a:pt x="2503216" y="2424623"/>
                  </a:lnTo>
                  <a:lnTo>
                    <a:pt x="2469505" y="2454907"/>
                  </a:lnTo>
                  <a:lnTo>
                    <a:pt x="2434815" y="2484180"/>
                  </a:lnTo>
                  <a:lnTo>
                    <a:pt x="2399171" y="2512418"/>
                  </a:lnTo>
                  <a:lnTo>
                    <a:pt x="2362598" y="2539595"/>
                  </a:lnTo>
                  <a:lnTo>
                    <a:pt x="2325124" y="2565687"/>
                  </a:lnTo>
                  <a:lnTo>
                    <a:pt x="2286772" y="2590670"/>
                  </a:lnTo>
                  <a:lnTo>
                    <a:pt x="2247570" y="2614518"/>
                  </a:lnTo>
                  <a:lnTo>
                    <a:pt x="2207543" y="2637207"/>
                  </a:lnTo>
                  <a:lnTo>
                    <a:pt x="2166717" y="2658712"/>
                  </a:lnTo>
                  <a:lnTo>
                    <a:pt x="2125118" y="2679009"/>
                  </a:lnTo>
                  <a:lnTo>
                    <a:pt x="2082771" y="2698073"/>
                  </a:lnTo>
                  <a:lnTo>
                    <a:pt x="2039702" y="2715879"/>
                  </a:lnTo>
                  <a:lnTo>
                    <a:pt x="1995938" y="2732402"/>
                  </a:lnTo>
                  <a:lnTo>
                    <a:pt x="1951504" y="2747618"/>
                  </a:lnTo>
                  <a:lnTo>
                    <a:pt x="1906425" y="2761502"/>
                  </a:lnTo>
                  <a:lnTo>
                    <a:pt x="1860728" y="2774030"/>
                  </a:lnTo>
                  <a:lnTo>
                    <a:pt x="1814439" y="2785176"/>
                  </a:lnTo>
                  <a:lnTo>
                    <a:pt x="1767583" y="2794916"/>
                  </a:lnTo>
                  <a:lnTo>
                    <a:pt x="1720187" y="2803226"/>
                  </a:lnTo>
                  <a:lnTo>
                    <a:pt x="1672275" y="2810080"/>
                  </a:lnTo>
                  <a:lnTo>
                    <a:pt x="1623874" y="2815454"/>
                  </a:lnTo>
                  <a:lnTo>
                    <a:pt x="1575009" y="2819323"/>
                  </a:lnTo>
                  <a:lnTo>
                    <a:pt x="1525707" y="2821662"/>
                  </a:lnTo>
                  <a:lnTo>
                    <a:pt x="1475993" y="2822448"/>
                  </a:lnTo>
                  <a:lnTo>
                    <a:pt x="1426280" y="2821662"/>
                  </a:lnTo>
                  <a:lnTo>
                    <a:pt x="1376978" y="2819323"/>
                  </a:lnTo>
                  <a:lnTo>
                    <a:pt x="1328113" y="2815454"/>
                  </a:lnTo>
                  <a:lnTo>
                    <a:pt x="1279712" y="2810080"/>
                  </a:lnTo>
                  <a:lnTo>
                    <a:pt x="1231800" y="2803226"/>
                  </a:lnTo>
                  <a:lnTo>
                    <a:pt x="1184404" y="2794916"/>
                  </a:lnTo>
                  <a:lnTo>
                    <a:pt x="1137548" y="2785176"/>
                  </a:lnTo>
                  <a:lnTo>
                    <a:pt x="1091259" y="2774030"/>
                  </a:lnTo>
                  <a:lnTo>
                    <a:pt x="1045562" y="2761502"/>
                  </a:lnTo>
                  <a:lnTo>
                    <a:pt x="1000483" y="2747618"/>
                  </a:lnTo>
                  <a:lnTo>
                    <a:pt x="956049" y="2732402"/>
                  </a:lnTo>
                  <a:lnTo>
                    <a:pt x="912285" y="2715879"/>
                  </a:lnTo>
                  <a:lnTo>
                    <a:pt x="869216" y="2698073"/>
                  </a:lnTo>
                  <a:lnTo>
                    <a:pt x="826869" y="2679009"/>
                  </a:lnTo>
                  <a:lnTo>
                    <a:pt x="785270" y="2658712"/>
                  </a:lnTo>
                  <a:lnTo>
                    <a:pt x="744444" y="2637207"/>
                  </a:lnTo>
                  <a:lnTo>
                    <a:pt x="704417" y="2614518"/>
                  </a:lnTo>
                  <a:lnTo>
                    <a:pt x="665215" y="2590670"/>
                  </a:lnTo>
                  <a:lnTo>
                    <a:pt x="626863" y="2565687"/>
                  </a:lnTo>
                  <a:lnTo>
                    <a:pt x="589389" y="2539595"/>
                  </a:lnTo>
                  <a:lnTo>
                    <a:pt x="552816" y="2512418"/>
                  </a:lnTo>
                  <a:lnTo>
                    <a:pt x="517172" y="2484180"/>
                  </a:lnTo>
                  <a:lnTo>
                    <a:pt x="482482" y="2454907"/>
                  </a:lnTo>
                  <a:lnTo>
                    <a:pt x="448771" y="2424623"/>
                  </a:lnTo>
                  <a:lnTo>
                    <a:pt x="416067" y="2393353"/>
                  </a:lnTo>
                  <a:lnTo>
                    <a:pt x="384393" y="2361122"/>
                  </a:lnTo>
                  <a:lnTo>
                    <a:pt x="353778" y="2327953"/>
                  </a:lnTo>
                  <a:lnTo>
                    <a:pt x="324245" y="2293873"/>
                  </a:lnTo>
                  <a:lnTo>
                    <a:pt x="295821" y="2258905"/>
                  </a:lnTo>
                  <a:lnTo>
                    <a:pt x="268532" y="2223074"/>
                  </a:lnTo>
                  <a:lnTo>
                    <a:pt x="242404" y="2186406"/>
                  </a:lnTo>
                  <a:lnTo>
                    <a:pt x="217462" y="2148924"/>
                  </a:lnTo>
                  <a:lnTo>
                    <a:pt x="193733" y="2110653"/>
                  </a:lnTo>
                  <a:lnTo>
                    <a:pt x="171241" y="2071618"/>
                  </a:lnTo>
                  <a:lnTo>
                    <a:pt x="150014" y="2031845"/>
                  </a:lnTo>
                  <a:lnTo>
                    <a:pt x="130076" y="1991356"/>
                  </a:lnTo>
                  <a:lnTo>
                    <a:pt x="111453" y="1950178"/>
                  </a:lnTo>
                  <a:lnTo>
                    <a:pt x="94173" y="1908335"/>
                  </a:lnTo>
                  <a:lnTo>
                    <a:pt x="78259" y="1865851"/>
                  </a:lnTo>
                  <a:lnTo>
                    <a:pt x="63738" y="1822752"/>
                  </a:lnTo>
                  <a:lnTo>
                    <a:pt x="50636" y="1779062"/>
                  </a:lnTo>
                  <a:lnTo>
                    <a:pt x="38979" y="1734805"/>
                  </a:lnTo>
                  <a:lnTo>
                    <a:pt x="28793" y="1690006"/>
                  </a:lnTo>
                  <a:lnTo>
                    <a:pt x="20102" y="1644691"/>
                  </a:lnTo>
                  <a:lnTo>
                    <a:pt x="12934" y="1598883"/>
                  </a:lnTo>
                  <a:lnTo>
                    <a:pt x="7314" y="1552608"/>
                  </a:lnTo>
                  <a:lnTo>
                    <a:pt x="3268" y="1505890"/>
                  </a:lnTo>
                  <a:lnTo>
                    <a:pt x="821" y="1458753"/>
                  </a:lnTo>
                  <a:lnTo>
                    <a:pt x="0" y="1411224"/>
                  </a:lnTo>
                  <a:close/>
                </a:path>
              </a:pathLst>
            </a:custGeom>
            <a:ln w="579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8487" y="4728972"/>
              <a:ext cx="2112264" cy="789431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827022" y="4821173"/>
            <a:ext cx="166623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Con</a:t>
            </a:r>
            <a:r>
              <a:rPr sz="280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lli</a:t>
            </a:r>
            <a:r>
              <a:rPr sz="2800" spc="5" dirty="0">
                <a:latin typeface="Times New Roman"/>
                <a:cs typeface="Times New Roman"/>
              </a:rPr>
              <a:t>n</a:t>
            </a:r>
            <a:r>
              <a:rPr sz="2800" spc="-5" dirty="0">
                <a:latin typeface="Times New Roman"/>
                <a:cs typeface="Times New Roman"/>
              </a:rPr>
              <a:t>g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38530" y="1813305"/>
            <a:ext cx="3010535" cy="2880995"/>
            <a:chOff x="938530" y="1813305"/>
            <a:chExt cx="3010535" cy="2880995"/>
          </a:xfrm>
        </p:grpSpPr>
        <p:sp>
          <p:nvSpPr>
            <p:cNvPr id="24" name="object 24"/>
            <p:cNvSpPr/>
            <p:nvPr/>
          </p:nvSpPr>
          <p:spPr>
            <a:xfrm>
              <a:off x="967740" y="1842515"/>
              <a:ext cx="2952115" cy="2822575"/>
            </a:xfrm>
            <a:custGeom>
              <a:avLst/>
              <a:gdLst/>
              <a:ahLst/>
              <a:cxnLst/>
              <a:rect l="l" t="t" r="r" b="b"/>
              <a:pathLst>
                <a:path w="2952115" h="2822575">
                  <a:moveTo>
                    <a:pt x="1475993" y="0"/>
                  </a:moveTo>
                  <a:lnTo>
                    <a:pt x="1426280" y="785"/>
                  </a:lnTo>
                  <a:lnTo>
                    <a:pt x="1376978" y="3124"/>
                  </a:lnTo>
                  <a:lnTo>
                    <a:pt x="1328113" y="6993"/>
                  </a:lnTo>
                  <a:lnTo>
                    <a:pt x="1279712" y="12367"/>
                  </a:lnTo>
                  <a:lnTo>
                    <a:pt x="1231800" y="19221"/>
                  </a:lnTo>
                  <a:lnTo>
                    <a:pt x="1184404" y="27531"/>
                  </a:lnTo>
                  <a:lnTo>
                    <a:pt x="1137548" y="37271"/>
                  </a:lnTo>
                  <a:lnTo>
                    <a:pt x="1091259" y="48417"/>
                  </a:lnTo>
                  <a:lnTo>
                    <a:pt x="1045562" y="60945"/>
                  </a:lnTo>
                  <a:lnTo>
                    <a:pt x="1000483" y="74829"/>
                  </a:lnTo>
                  <a:lnTo>
                    <a:pt x="956049" y="90045"/>
                  </a:lnTo>
                  <a:lnTo>
                    <a:pt x="912285" y="106568"/>
                  </a:lnTo>
                  <a:lnTo>
                    <a:pt x="869216" y="124374"/>
                  </a:lnTo>
                  <a:lnTo>
                    <a:pt x="826869" y="143438"/>
                  </a:lnTo>
                  <a:lnTo>
                    <a:pt x="785270" y="163735"/>
                  </a:lnTo>
                  <a:lnTo>
                    <a:pt x="744444" y="185240"/>
                  </a:lnTo>
                  <a:lnTo>
                    <a:pt x="704417" y="207929"/>
                  </a:lnTo>
                  <a:lnTo>
                    <a:pt x="665215" y="231777"/>
                  </a:lnTo>
                  <a:lnTo>
                    <a:pt x="626863" y="256760"/>
                  </a:lnTo>
                  <a:lnTo>
                    <a:pt x="589389" y="282852"/>
                  </a:lnTo>
                  <a:lnTo>
                    <a:pt x="552816" y="310029"/>
                  </a:lnTo>
                  <a:lnTo>
                    <a:pt x="517172" y="338267"/>
                  </a:lnTo>
                  <a:lnTo>
                    <a:pt x="482482" y="367540"/>
                  </a:lnTo>
                  <a:lnTo>
                    <a:pt x="448771" y="397824"/>
                  </a:lnTo>
                  <a:lnTo>
                    <a:pt x="416067" y="429094"/>
                  </a:lnTo>
                  <a:lnTo>
                    <a:pt x="384393" y="461325"/>
                  </a:lnTo>
                  <a:lnTo>
                    <a:pt x="353778" y="494494"/>
                  </a:lnTo>
                  <a:lnTo>
                    <a:pt x="324245" y="528574"/>
                  </a:lnTo>
                  <a:lnTo>
                    <a:pt x="295821" y="563542"/>
                  </a:lnTo>
                  <a:lnTo>
                    <a:pt x="268532" y="599373"/>
                  </a:lnTo>
                  <a:lnTo>
                    <a:pt x="242404" y="636041"/>
                  </a:lnTo>
                  <a:lnTo>
                    <a:pt x="217462" y="673523"/>
                  </a:lnTo>
                  <a:lnTo>
                    <a:pt x="193733" y="711794"/>
                  </a:lnTo>
                  <a:lnTo>
                    <a:pt x="171241" y="750829"/>
                  </a:lnTo>
                  <a:lnTo>
                    <a:pt x="150014" y="790602"/>
                  </a:lnTo>
                  <a:lnTo>
                    <a:pt x="130076" y="831091"/>
                  </a:lnTo>
                  <a:lnTo>
                    <a:pt x="111453" y="872269"/>
                  </a:lnTo>
                  <a:lnTo>
                    <a:pt x="94173" y="914112"/>
                  </a:lnTo>
                  <a:lnTo>
                    <a:pt x="78259" y="956596"/>
                  </a:lnTo>
                  <a:lnTo>
                    <a:pt x="63738" y="999695"/>
                  </a:lnTo>
                  <a:lnTo>
                    <a:pt x="50636" y="1043385"/>
                  </a:lnTo>
                  <a:lnTo>
                    <a:pt x="38979" y="1087642"/>
                  </a:lnTo>
                  <a:lnTo>
                    <a:pt x="28793" y="1132441"/>
                  </a:lnTo>
                  <a:lnTo>
                    <a:pt x="20102" y="1177756"/>
                  </a:lnTo>
                  <a:lnTo>
                    <a:pt x="12934" y="1223564"/>
                  </a:lnTo>
                  <a:lnTo>
                    <a:pt x="7314" y="1269839"/>
                  </a:lnTo>
                  <a:lnTo>
                    <a:pt x="3268" y="1316557"/>
                  </a:lnTo>
                  <a:lnTo>
                    <a:pt x="821" y="1363694"/>
                  </a:lnTo>
                  <a:lnTo>
                    <a:pt x="0" y="1411224"/>
                  </a:lnTo>
                  <a:lnTo>
                    <a:pt x="821" y="1458753"/>
                  </a:lnTo>
                  <a:lnTo>
                    <a:pt x="3268" y="1505890"/>
                  </a:lnTo>
                  <a:lnTo>
                    <a:pt x="7314" y="1552608"/>
                  </a:lnTo>
                  <a:lnTo>
                    <a:pt x="12934" y="1598883"/>
                  </a:lnTo>
                  <a:lnTo>
                    <a:pt x="20102" y="1644691"/>
                  </a:lnTo>
                  <a:lnTo>
                    <a:pt x="28793" y="1690006"/>
                  </a:lnTo>
                  <a:lnTo>
                    <a:pt x="38979" y="1734805"/>
                  </a:lnTo>
                  <a:lnTo>
                    <a:pt x="50636" y="1779062"/>
                  </a:lnTo>
                  <a:lnTo>
                    <a:pt x="63738" y="1822752"/>
                  </a:lnTo>
                  <a:lnTo>
                    <a:pt x="78259" y="1865851"/>
                  </a:lnTo>
                  <a:lnTo>
                    <a:pt x="94173" y="1908335"/>
                  </a:lnTo>
                  <a:lnTo>
                    <a:pt x="111453" y="1950178"/>
                  </a:lnTo>
                  <a:lnTo>
                    <a:pt x="130076" y="1991356"/>
                  </a:lnTo>
                  <a:lnTo>
                    <a:pt x="150014" y="2031845"/>
                  </a:lnTo>
                  <a:lnTo>
                    <a:pt x="171241" y="2071618"/>
                  </a:lnTo>
                  <a:lnTo>
                    <a:pt x="193733" y="2110653"/>
                  </a:lnTo>
                  <a:lnTo>
                    <a:pt x="217462" y="2148924"/>
                  </a:lnTo>
                  <a:lnTo>
                    <a:pt x="242404" y="2186406"/>
                  </a:lnTo>
                  <a:lnTo>
                    <a:pt x="268532" y="2223074"/>
                  </a:lnTo>
                  <a:lnTo>
                    <a:pt x="295821" y="2258905"/>
                  </a:lnTo>
                  <a:lnTo>
                    <a:pt x="324245" y="2293873"/>
                  </a:lnTo>
                  <a:lnTo>
                    <a:pt x="353778" y="2327953"/>
                  </a:lnTo>
                  <a:lnTo>
                    <a:pt x="384393" y="2361122"/>
                  </a:lnTo>
                  <a:lnTo>
                    <a:pt x="416067" y="2393353"/>
                  </a:lnTo>
                  <a:lnTo>
                    <a:pt x="448771" y="2424623"/>
                  </a:lnTo>
                  <a:lnTo>
                    <a:pt x="482482" y="2454907"/>
                  </a:lnTo>
                  <a:lnTo>
                    <a:pt x="517172" y="2484180"/>
                  </a:lnTo>
                  <a:lnTo>
                    <a:pt x="552816" y="2512418"/>
                  </a:lnTo>
                  <a:lnTo>
                    <a:pt x="589389" y="2539595"/>
                  </a:lnTo>
                  <a:lnTo>
                    <a:pt x="626863" y="2565687"/>
                  </a:lnTo>
                  <a:lnTo>
                    <a:pt x="665215" y="2590670"/>
                  </a:lnTo>
                  <a:lnTo>
                    <a:pt x="704417" y="2614518"/>
                  </a:lnTo>
                  <a:lnTo>
                    <a:pt x="744444" y="2637207"/>
                  </a:lnTo>
                  <a:lnTo>
                    <a:pt x="785270" y="2658712"/>
                  </a:lnTo>
                  <a:lnTo>
                    <a:pt x="826869" y="2679009"/>
                  </a:lnTo>
                  <a:lnTo>
                    <a:pt x="869216" y="2698073"/>
                  </a:lnTo>
                  <a:lnTo>
                    <a:pt x="912285" y="2715879"/>
                  </a:lnTo>
                  <a:lnTo>
                    <a:pt x="956049" y="2732402"/>
                  </a:lnTo>
                  <a:lnTo>
                    <a:pt x="1000483" y="2747618"/>
                  </a:lnTo>
                  <a:lnTo>
                    <a:pt x="1045562" y="2761502"/>
                  </a:lnTo>
                  <a:lnTo>
                    <a:pt x="1091259" y="2774030"/>
                  </a:lnTo>
                  <a:lnTo>
                    <a:pt x="1137548" y="2785176"/>
                  </a:lnTo>
                  <a:lnTo>
                    <a:pt x="1184404" y="2794916"/>
                  </a:lnTo>
                  <a:lnTo>
                    <a:pt x="1231800" y="2803226"/>
                  </a:lnTo>
                  <a:lnTo>
                    <a:pt x="1279712" y="2810080"/>
                  </a:lnTo>
                  <a:lnTo>
                    <a:pt x="1328113" y="2815454"/>
                  </a:lnTo>
                  <a:lnTo>
                    <a:pt x="1376978" y="2819323"/>
                  </a:lnTo>
                  <a:lnTo>
                    <a:pt x="1426280" y="2821662"/>
                  </a:lnTo>
                  <a:lnTo>
                    <a:pt x="1475993" y="2822448"/>
                  </a:lnTo>
                  <a:lnTo>
                    <a:pt x="1525707" y="2821662"/>
                  </a:lnTo>
                  <a:lnTo>
                    <a:pt x="1575009" y="2819323"/>
                  </a:lnTo>
                  <a:lnTo>
                    <a:pt x="1623874" y="2815454"/>
                  </a:lnTo>
                  <a:lnTo>
                    <a:pt x="1672275" y="2810080"/>
                  </a:lnTo>
                  <a:lnTo>
                    <a:pt x="1720187" y="2803226"/>
                  </a:lnTo>
                  <a:lnTo>
                    <a:pt x="1767583" y="2794916"/>
                  </a:lnTo>
                  <a:lnTo>
                    <a:pt x="1814439" y="2785176"/>
                  </a:lnTo>
                  <a:lnTo>
                    <a:pt x="1860728" y="2774030"/>
                  </a:lnTo>
                  <a:lnTo>
                    <a:pt x="1906425" y="2761502"/>
                  </a:lnTo>
                  <a:lnTo>
                    <a:pt x="1951504" y="2747618"/>
                  </a:lnTo>
                  <a:lnTo>
                    <a:pt x="1995938" y="2732402"/>
                  </a:lnTo>
                  <a:lnTo>
                    <a:pt x="2039702" y="2715879"/>
                  </a:lnTo>
                  <a:lnTo>
                    <a:pt x="2082771" y="2698073"/>
                  </a:lnTo>
                  <a:lnTo>
                    <a:pt x="2125118" y="2679009"/>
                  </a:lnTo>
                  <a:lnTo>
                    <a:pt x="2166717" y="2658712"/>
                  </a:lnTo>
                  <a:lnTo>
                    <a:pt x="2207543" y="2637207"/>
                  </a:lnTo>
                  <a:lnTo>
                    <a:pt x="2247570" y="2614518"/>
                  </a:lnTo>
                  <a:lnTo>
                    <a:pt x="2286772" y="2590670"/>
                  </a:lnTo>
                  <a:lnTo>
                    <a:pt x="2325124" y="2565687"/>
                  </a:lnTo>
                  <a:lnTo>
                    <a:pt x="2362598" y="2539595"/>
                  </a:lnTo>
                  <a:lnTo>
                    <a:pt x="2399171" y="2512418"/>
                  </a:lnTo>
                  <a:lnTo>
                    <a:pt x="2434815" y="2484180"/>
                  </a:lnTo>
                  <a:lnTo>
                    <a:pt x="2469505" y="2454907"/>
                  </a:lnTo>
                  <a:lnTo>
                    <a:pt x="2503216" y="2424623"/>
                  </a:lnTo>
                  <a:lnTo>
                    <a:pt x="2535920" y="2393353"/>
                  </a:lnTo>
                  <a:lnTo>
                    <a:pt x="2567594" y="2361122"/>
                  </a:lnTo>
                  <a:lnTo>
                    <a:pt x="2598209" y="2327953"/>
                  </a:lnTo>
                  <a:lnTo>
                    <a:pt x="2627742" y="2293873"/>
                  </a:lnTo>
                  <a:lnTo>
                    <a:pt x="2656166" y="2258905"/>
                  </a:lnTo>
                  <a:lnTo>
                    <a:pt x="2683455" y="2223074"/>
                  </a:lnTo>
                  <a:lnTo>
                    <a:pt x="2709583" y="2186406"/>
                  </a:lnTo>
                  <a:lnTo>
                    <a:pt x="2734525" y="2148924"/>
                  </a:lnTo>
                  <a:lnTo>
                    <a:pt x="2758254" y="2110653"/>
                  </a:lnTo>
                  <a:lnTo>
                    <a:pt x="2780746" y="2071618"/>
                  </a:lnTo>
                  <a:lnTo>
                    <a:pt x="2801973" y="2031845"/>
                  </a:lnTo>
                  <a:lnTo>
                    <a:pt x="2821911" y="1991356"/>
                  </a:lnTo>
                  <a:lnTo>
                    <a:pt x="2840534" y="1950178"/>
                  </a:lnTo>
                  <a:lnTo>
                    <a:pt x="2857814" y="1908335"/>
                  </a:lnTo>
                  <a:lnTo>
                    <a:pt x="2873728" y="1865851"/>
                  </a:lnTo>
                  <a:lnTo>
                    <a:pt x="2888249" y="1822752"/>
                  </a:lnTo>
                  <a:lnTo>
                    <a:pt x="2901351" y="1779062"/>
                  </a:lnTo>
                  <a:lnTo>
                    <a:pt x="2913008" y="1734805"/>
                  </a:lnTo>
                  <a:lnTo>
                    <a:pt x="2923194" y="1690006"/>
                  </a:lnTo>
                  <a:lnTo>
                    <a:pt x="2931885" y="1644691"/>
                  </a:lnTo>
                  <a:lnTo>
                    <a:pt x="2939053" y="1598883"/>
                  </a:lnTo>
                  <a:lnTo>
                    <a:pt x="2944673" y="1552608"/>
                  </a:lnTo>
                  <a:lnTo>
                    <a:pt x="2948719" y="1505890"/>
                  </a:lnTo>
                  <a:lnTo>
                    <a:pt x="2951166" y="1458753"/>
                  </a:lnTo>
                  <a:lnTo>
                    <a:pt x="2951988" y="1411224"/>
                  </a:lnTo>
                  <a:lnTo>
                    <a:pt x="2951166" y="1363694"/>
                  </a:lnTo>
                  <a:lnTo>
                    <a:pt x="2948719" y="1316557"/>
                  </a:lnTo>
                  <a:lnTo>
                    <a:pt x="2944673" y="1269839"/>
                  </a:lnTo>
                  <a:lnTo>
                    <a:pt x="2939053" y="1223564"/>
                  </a:lnTo>
                  <a:lnTo>
                    <a:pt x="2931885" y="1177756"/>
                  </a:lnTo>
                  <a:lnTo>
                    <a:pt x="2923194" y="1132441"/>
                  </a:lnTo>
                  <a:lnTo>
                    <a:pt x="2913008" y="1087642"/>
                  </a:lnTo>
                  <a:lnTo>
                    <a:pt x="2901351" y="1043385"/>
                  </a:lnTo>
                  <a:lnTo>
                    <a:pt x="2888249" y="999695"/>
                  </a:lnTo>
                  <a:lnTo>
                    <a:pt x="2873728" y="956596"/>
                  </a:lnTo>
                  <a:lnTo>
                    <a:pt x="2857814" y="914112"/>
                  </a:lnTo>
                  <a:lnTo>
                    <a:pt x="2840534" y="872269"/>
                  </a:lnTo>
                  <a:lnTo>
                    <a:pt x="2821911" y="831091"/>
                  </a:lnTo>
                  <a:lnTo>
                    <a:pt x="2801973" y="790602"/>
                  </a:lnTo>
                  <a:lnTo>
                    <a:pt x="2780746" y="750829"/>
                  </a:lnTo>
                  <a:lnTo>
                    <a:pt x="2758254" y="711794"/>
                  </a:lnTo>
                  <a:lnTo>
                    <a:pt x="2734525" y="673523"/>
                  </a:lnTo>
                  <a:lnTo>
                    <a:pt x="2709583" y="636041"/>
                  </a:lnTo>
                  <a:lnTo>
                    <a:pt x="2683455" y="599373"/>
                  </a:lnTo>
                  <a:lnTo>
                    <a:pt x="2656166" y="563542"/>
                  </a:lnTo>
                  <a:lnTo>
                    <a:pt x="2627742" y="528574"/>
                  </a:lnTo>
                  <a:lnTo>
                    <a:pt x="2598209" y="494494"/>
                  </a:lnTo>
                  <a:lnTo>
                    <a:pt x="2567594" y="461325"/>
                  </a:lnTo>
                  <a:lnTo>
                    <a:pt x="2535920" y="429094"/>
                  </a:lnTo>
                  <a:lnTo>
                    <a:pt x="2503216" y="397824"/>
                  </a:lnTo>
                  <a:lnTo>
                    <a:pt x="2469505" y="367540"/>
                  </a:lnTo>
                  <a:lnTo>
                    <a:pt x="2434815" y="338267"/>
                  </a:lnTo>
                  <a:lnTo>
                    <a:pt x="2399171" y="310029"/>
                  </a:lnTo>
                  <a:lnTo>
                    <a:pt x="2362598" y="282852"/>
                  </a:lnTo>
                  <a:lnTo>
                    <a:pt x="2325124" y="256760"/>
                  </a:lnTo>
                  <a:lnTo>
                    <a:pt x="2286772" y="231777"/>
                  </a:lnTo>
                  <a:lnTo>
                    <a:pt x="2247570" y="207929"/>
                  </a:lnTo>
                  <a:lnTo>
                    <a:pt x="2207543" y="185240"/>
                  </a:lnTo>
                  <a:lnTo>
                    <a:pt x="2166717" y="163735"/>
                  </a:lnTo>
                  <a:lnTo>
                    <a:pt x="2125118" y="143438"/>
                  </a:lnTo>
                  <a:lnTo>
                    <a:pt x="2082771" y="124374"/>
                  </a:lnTo>
                  <a:lnTo>
                    <a:pt x="2039702" y="106568"/>
                  </a:lnTo>
                  <a:lnTo>
                    <a:pt x="1995938" y="90045"/>
                  </a:lnTo>
                  <a:lnTo>
                    <a:pt x="1951504" y="74829"/>
                  </a:lnTo>
                  <a:lnTo>
                    <a:pt x="1906425" y="60945"/>
                  </a:lnTo>
                  <a:lnTo>
                    <a:pt x="1860728" y="48417"/>
                  </a:lnTo>
                  <a:lnTo>
                    <a:pt x="1814439" y="37271"/>
                  </a:lnTo>
                  <a:lnTo>
                    <a:pt x="1767583" y="27531"/>
                  </a:lnTo>
                  <a:lnTo>
                    <a:pt x="1720187" y="19221"/>
                  </a:lnTo>
                  <a:lnTo>
                    <a:pt x="1672275" y="12367"/>
                  </a:lnTo>
                  <a:lnTo>
                    <a:pt x="1623874" y="6993"/>
                  </a:lnTo>
                  <a:lnTo>
                    <a:pt x="1575009" y="3124"/>
                  </a:lnTo>
                  <a:lnTo>
                    <a:pt x="1525707" y="785"/>
                  </a:lnTo>
                  <a:lnTo>
                    <a:pt x="1475993" y="0"/>
                  </a:lnTo>
                  <a:close/>
                </a:path>
              </a:pathLst>
            </a:custGeom>
            <a:solidFill>
              <a:srgbClr val="FF7CB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67740" y="1842515"/>
              <a:ext cx="2952115" cy="2822575"/>
            </a:xfrm>
            <a:custGeom>
              <a:avLst/>
              <a:gdLst/>
              <a:ahLst/>
              <a:cxnLst/>
              <a:rect l="l" t="t" r="r" b="b"/>
              <a:pathLst>
                <a:path w="2952115" h="2822575">
                  <a:moveTo>
                    <a:pt x="0" y="1411224"/>
                  </a:moveTo>
                  <a:lnTo>
                    <a:pt x="821" y="1363694"/>
                  </a:lnTo>
                  <a:lnTo>
                    <a:pt x="3268" y="1316557"/>
                  </a:lnTo>
                  <a:lnTo>
                    <a:pt x="7314" y="1269839"/>
                  </a:lnTo>
                  <a:lnTo>
                    <a:pt x="12934" y="1223564"/>
                  </a:lnTo>
                  <a:lnTo>
                    <a:pt x="20102" y="1177756"/>
                  </a:lnTo>
                  <a:lnTo>
                    <a:pt x="28793" y="1132441"/>
                  </a:lnTo>
                  <a:lnTo>
                    <a:pt x="38979" y="1087642"/>
                  </a:lnTo>
                  <a:lnTo>
                    <a:pt x="50636" y="1043385"/>
                  </a:lnTo>
                  <a:lnTo>
                    <a:pt x="63738" y="999695"/>
                  </a:lnTo>
                  <a:lnTo>
                    <a:pt x="78259" y="956596"/>
                  </a:lnTo>
                  <a:lnTo>
                    <a:pt x="94173" y="914112"/>
                  </a:lnTo>
                  <a:lnTo>
                    <a:pt x="111453" y="872269"/>
                  </a:lnTo>
                  <a:lnTo>
                    <a:pt x="130076" y="831091"/>
                  </a:lnTo>
                  <a:lnTo>
                    <a:pt x="150014" y="790602"/>
                  </a:lnTo>
                  <a:lnTo>
                    <a:pt x="171241" y="750829"/>
                  </a:lnTo>
                  <a:lnTo>
                    <a:pt x="193733" y="711794"/>
                  </a:lnTo>
                  <a:lnTo>
                    <a:pt x="217462" y="673523"/>
                  </a:lnTo>
                  <a:lnTo>
                    <a:pt x="242404" y="636041"/>
                  </a:lnTo>
                  <a:lnTo>
                    <a:pt x="268532" y="599373"/>
                  </a:lnTo>
                  <a:lnTo>
                    <a:pt x="295821" y="563542"/>
                  </a:lnTo>
                  <a:lnTo>
                    <a:pt x="324245" y="528574"/>
                  </a:lnTo>
                  <a:lnTo>
                    <a:pt x="353778" y="494494"/>
                  </a:lnTo>
                  <a:lnTo>
                    <a:pt x="384393" y="461325"/>
                  </a:lnTo>
                  <a:lnTo>
                    <a:pt x="416067" y="429094"/>
                  </a:lnTo>
                  <a:lnTo>
                    <a:pt x="448771" y="397824"/>
                  </a:lnTo>
                  <a:lnTo>
                    <a:pt x="482482" y="367540"/>
                  </a:lnTo>
                  <a:lnTo>
                    <a:pt x="517172" y="338267"/>
                  </a:lnTo>
                  <a:lnTo>
                    <a:pt x="552816" y="310029"/>
                  </a:lnTo>
                  <a:lnTo>
                    <a:pt x="589389" y="282852"/>
                  </a:lnTo>
                  <a:lnTo>
                    <a:pt x="626863" y="256760"/>
                  </a:lnTo>
                  <a:lnTo>
                    <a:pt x="665215" y="231777"/>
                  </a:lnTo>
                  <a:lnTo>
                    <a:pt x="704417" y="207929"/>
                  </a:lnTo>
                  <a:lnTo>
                    <a:pt x="744444" y="185240"/>
                  </a:lnTo>
                  <a:lnTo>
                    <a:pt x="785270" y="163735"/>
                  </a:lnTo>
                  <a:lnTo>
                    <a:pt x="826869" y="143438"/>
                  </a:lnTo>
                  <a:lnTo>
                    <a:pt x="869216" y="124374"/>
                  </a:lnTo>
                  <a:lnTo>
                    <a:pt x="912285" y="106568"/>
                  </a:lnTo>
                  <a:lnTo>
                    <a:pt x="956049" y="90045"/>
                  </a:lnTo>
                  <a:lnTo>
                    <a:pt x="1000483" y="74829"/>
                  </a:lnTo>
                  <a:lnTo>
                    <a:pt x="1045562" y="60945"/>
                  </a:lnTo>
                  <a:lnTo>
                    <a:pt x="1091259" y="48417"/>
                  </a:lnTo>
                  <a:lnTo>
                    <a:pt x="1137548" y="37271"/>
                  </a:lnTo>
                  <a:lnTo>
                    <a:pt x="1184404" y="27531"/>
                  </a:lnTo>
                  <a:lnTo>
                    <a:pt x="1231800" y="19221"/>
                  </a:lnTo>
                  <a:lnTo>
                    <a:pt x="1279712" y="12367"/>
                  </a:lnTo>
                  <a:lnTo>
                    <a:pt x="1328113" y="6993"/>
                  </a:lnTo>
                  <a:lnTo>
                    <a:pt x="1376978" y="3124"/>
                  </a:lnTo>
                  <a:lnTo>
                    <a:pt x="1426280" y="785"/>
                  </a:lnTo>
                  <a:lnTo>
                    <a:pt x="1475993" y="0"/>
                  </a:lnTo>
                  <a:lnTo>
                    <a:pt x="1525707" y="785"/>
                  </a:lnTo>
                  <a:lnTo>
                    <a:pt x="1575009" y="3124"/>
                  </a:lnTo>
                  <a:lnTo>
                    <a:pt x="1623874" y="6993"/>
                  </a:lnTo>
                  <a:lnTo>
                    <a:pt x="1672275" y="12367"/>
                  </a:lnTo>
                  <a:lnTo>
                    <a:pt x="1720187" y="19221"/>
                  </a:lnTo>
                  <a:lnTo>
                    <a:pt x="1767583" y="27531"/>
                  </a:lnTo>
                  <a:lnTo>
                    <a:pt x="1814439" y="37271"/>
                  </a:lnTo>
                  <a:lnTo>
                    <a:pt x="1860728" y="48417"/>
                  </a:lnTo>
                  <a:lnTo>
                    <a:pt x="1906425" y="60945"/>
                  </a:lnTo>
                  <a:lnTo>
                    <a:pt x="1951504" y="74829"/>
                  </a:lnTo>
                  <a:lnTo>
                    <a:pt x="1995938" y="90045"/>
                  </a:lnTo>
                  <a:lnTo>
                    <a:pt x="2039702" y="106568"/>
                  </a:lnTo>
                  <a:lnTo>
                    <a:pt x="2082771" y="124374"/>
                  </a:lnTo>
                  <a:lnTo>
                    <a:pt x="2125118" y="143438"/>
                  </a:lnTo>
                  <a:lnTo>
                    <a:pt x="2166717" y="163735"/>
                  </a:lnTo>
                  <a:lnTo>
                    <a:pt x="2207543" y="185240"/>
                  </a:lnTo>
                  <a:lnTo>
                    <a:pt x="2247570" y="207929"/>
                  </a:lnTo>
                  <a:lnTo>
                    <a:pt x="2286772" y="231777"/>
                  </a:lnTo>
                  <a:lnTo>
                    <a:pt x="2325124" y="256760"/>
                  </a:lnTo>
                  <a:lnTo>
                    <a:pt x="2362598" y="282852"/>
                  </a:lnTo>
                  <a:lnTo>
                    <a:pt x="2399171" y="310029"/>
                  </a:lnTo>
                  <a:lnTo>
                    <a:pt x="2434815" y="338267"/>
                  </a:lnTo>
                  <a:lnTo>
                    <a:pt x="2469505" y="367540"/>
                  </a:lnTo>
                  <a:lnTo>
                    <a:pt x="2503216" y="397824"/>
                  </a:lnTo>
                  <a:lnTo>
                    <a:pt x="2535920" y="429094"/>
                  </a:lnTo>
                  <a:lnTo>
                    <a:pt x="2567594" y="461325"/>
                  </a:lnTo>
                  <a:lnTo>
                    <a:pt x="2598209" y="494494"/>
                  </a:lnTo>
                  <a:lnTo>
                    <a:pt x="2627742" y="528574"/>
                  </a:lnTo>
                  <a:lnTo>
                    <a:pt x="2656166" y="563542"/>
                  </a:lnTo>
                  <a:lnTo>
                    <a:pt x="2683455" y="599373"/>
                  </a:lnTo>
                  <a:lnTo>
                    <a:pt x="2709583" y="636041"/>
                  </a:lnTo>
                  <a:lnTo>
                    <a:pt x="2734525" y="673523"/>
                  </a:lnTo>
                  <a:lnTo>
                    <a:pt x="2758254" y="711794"/>
                  </a:lnTo>
                  <a:lnTo>
                    <a:pt x="2780746" y="750829"/>
                  </a:lnTo>
                  <a:lnTo>
                    <a:pt x="2801973" y="790602"/>
                  </a:lnTo>
                  <a:lnTo>
                    <a:pt x="2821911" y="831091"/>
                  </a:lnTo>
                  <a:lnTo>
                    <a:pt x="2840534" y="872269"/>
                  </a:lnTo>
                  <a:lnTo>
                    <a:pt x="2857814" y="914112"/>
                  </a:lnTo>
                  <a:lnTo>
                    <a:pt x="2873728" y="956596"/>
                  </a:lnTo>
                  <a:lnTo>
                    <a:pt x="2888249" y="999695"/>
                  </a:lnTo>
                  <a:lnTo>
                    <a:pt x="2901351" y="1043385"/>
                  </a:lnTo>
                  <a:lnTo>
                    <a:pt x="2913008" y="1087642"/>
                  </a:lnTo>
                  <a:lnTo>
                    <a:pt x="2923194" y="1132441"/>
                  </a:lnTo>
                  <a:lnTo>
                    <a:pt x="2931885" y="1177756"/>
                  </a:lnTo>
                  <a:lnTo>
                    <a:pt x="2939053" y="1223564"/>
                  </a:lnTo>
                  <a:lnTo>
                    <a:pt x="2944673" y="1269839"/>
                  </a:lnTo>
                  <a:lnTo>
                    <a:pt x="2948719" y="1316557"/>
                  </a:lnTo>
                  <a:lnTo>
                    <a:pt x="2951166" y="1363694"/>
                  </a:lnTo>
                  <a:lnTo>
                    <a:pt x="2951988" y="1411224"/>
                  </a:lnTo>
                  <a:lnTo>
                    <a:pt x="2951166" y="1458753"/>
                  </a:lnTo>
                  <a:lnTo>
                    <a:pt x="2948719" y="1505890"/>
                  </a:lnTo>
                  <a:lnTo>
                    <a:pt x="2944673" y="1552608"/>
                  </a:lnTo>
                  <a:lnTo>
                    <a:pt x="2939053" y="1598883"/>
                  </a:lnTo>
                  <a:lnTo>
                    <a:pt x="2931885" y="1644691"/>
                  </a:lnTo>
                  <a:lnTo>
                    <a:pt x="2923194" y="1690006"/>
                  </a:lnTo>
                  <a:lnTo>
                    <a:pt x="2913008" y="1734805"/>
                  </a:lnTo>
                  <a:lnTo>
                    <a:pt x="2901351" y="1779062"/>
                  </a:lnTo>
                  <a:lnTo>
                    <a:pt x="2888249" y="1822752"/>
                  </a:lnTo>
                  <a:lnTo>
                    <a:pt x="2873728" y="1865851"/>
                  </a:lnTo>
                  <a:lnTo>
                    <a:pt x="2857814" y="1908335"/>
                  </a:lnTo>
                  <a:lnTo>
                    <a:pt x="2840534" y="1950178"/>
                  </a:lnTo>
                  <a:lnTo>
                    <a:pt x="2821911" y="1991356"/>
                  </a:lnTo>
                  <a:lnTo>
                    <a:pt x="2801973" y="2031845"/>
                  </a:lnTo>
                  <a:lnTo>
                    <a:pt x="2780746" y="2071618"/>
                  </a:lnTo>
                  <a:lnTo>
                    <a:pt x="2758254" y="2110653"/>
                  </a:lnTo>
                  <a:lnTo>
                    <a:pt x="2734525" y="2148924"/>
                  </a:lnTo>
                  <a:lnTo>
                    <a:pt x="2709583" y="2186406"/>
                  </a:lnTo>
                  <a:lnTo>
                    <a:pt x="2683455" y="2223074"/>
                  </a:lnTo>
                  <a:lnTo>
                    <a:pt x="2656166" y="2258905"/>
                  </a:lnTo>
                  <a:lnTo>
                    <a:pt x="2627742" y="2293873"/>
                  </a:lnTo>
                  <a:lnTo>
                    <a:pt x="2598209" y="2327953"/>
                  </a:lnTo>
                  <a:lnTo>
                    <a:pt x="2567594" y="2361122"/>
                  </a:lnTo>
                  <a:lnTo>
                    <a:pt x="2535920" y="2393353"/>
                  </a:lnTo>
                  <a:lnTo>
                    <a:pt x="2503216" y="2424623"/>
                  </a:lnTo>
                  <a:lnTo>
                    <a:pt x="2469505" y="2454907"/>
                  </a:lnTo>
                  <a:lnTo>
                    <a:pt x="2434815" y="2484180"/>
                  </a:lnTo>
                  <a:lnTo>
                    <a:pt x="2399171" y="2512418"/>
                  </a:lnTo>
                  <a:lnTo>
                    <a:pt x="2362598" y="2539595"/>
                  </a:lnTo>
                  <a:lnTo>
                    <a:pt x="2325124" y="2565687"/>
                  </a:lnTo>
                  <a:lnTo>
                    <a:pt x="2286772" y="2590670"/>
                  </a:lnTo>
                  <a:lnTo>
                    <a:pt x="2247570" y="2614518"/>
                  </a:lnTo>
                  <a:lnTo>
                    <a:pt x="2207543" y="2637207"/>
                  </a:lnTo>
                  <a:lnTo>
                    <a:pt x="2166717" y="2658712"/>
                  </a:lnTo>
                  <a:lnTo>
                    <a:pt x="2125118" y="2679009"/>
                  </a:lnTo>
                  <a:lnTo>
                    <a:pt x="2082771" y="2698073"/>
                  </a:lnTo>
                  <a:lnTo>
                    <a:pt x="2039702" y="2715879"/>
                  </a:lnTo>
                  <a:lnTo>
                    <a:pt x="1995938" y="2732402"/>
                  </a:lnTo>
                  <a:lnTo>
                    <a:pt x="1951504" y="2747618"/>
                  </a:lnTo>
                  <a:lnTo>
                    <a:pt x="1906425" y="2761502"/>
                  </a:lnTo>
                  <a:lnTo>
                    <a:pt x="1860728" y="2774030"/>
                  </a:lnTo>
                  <a:lnTo>
                    <a:pt x="1814439" y="2785176"/>
                  </a:lnTo>
                  <a:lnTo>
                    <a:pt x="1767583" y="2794916"/>
                  </a:lnTo>
                  <a:lnTo>
                    <a:pt x="1720187" y="2803226"/>
                  </a:lnTo>
                  <a:lnTo>
                    <a:pt x="1672275" y="2810080"/>
                  </a:lnTo>
                  <a:lnTo>
                    <a:pt x="1623874" y="2815454"/>
                  </a:lnTo>
                  <a:lnTo>
                    <a:pt x="1575009" y="2819323"/>
                  </a:lnTo>
                  <a:lnTo>
                    <a:pt x="1525707" y="2821662"/>
                  </a:lnTo>
                  <a:lnTo>
                    <a:pt x="1475993" y="2822448"/>
                  </a:lnTo>
                  <a:lnTo>
                    <a:pt x="1426280" y="2821662"/>
                  </a:lnTo>
                  <a:lnTo>
                    <a:pt x="1376978" y="2819323"/>
                  </a:lnTo>
                  <a:lnTo>
                    <a:pt x="1328113" y="2815454"/>
                  </a:lnTo>
                  <a:lnTo>
                    <a:pt x="1279712" y="2810080"/>
                  </a:lnTo>
                  <a:lnTo>
                    <a:pt x="1231800" y="2803226"/>
                  </a:lnTo>
                  <a:lnTo>
                    <a:pt x="1184404" y="2794916"/>
                  </a:lnTo>
                  <a:lnTo>
                    <a:pt x="1137548" y="2785176"/>
                  </a:lnTo>
                  <a:lnTo>
                    <a:pt x="1091259" y="2774030"/>
                  </a:lnTo>
                  <a:lnTo>
                    <a:pt x="1045562" y="2761502"/>
                  </a:lnTo>
                  <a:lnTo>
                    <a:pt x="1000483" y="2747618"/>
                  </a:lnTo>
                  <a:lnTo>
                    <a:pt x="956049" y="2732402"/>
                  </a:lnTo>
                  <a:lnTo>
                    <a:pt x="912285" y="2715879"/>
                  </a:lnTo>
                  <a:lnTo>
                    <a:pt x="869216" y="2698073"/>
                  </a:lnTo>
                  <a:lnTo>
                    <a:pt x="826869" y="2679009"/>
                  </a:lnTo>
                  <a:lnTo>
                    <a:pt x="785270" y="2658712"/>
                  </a:lnTo>
                  <a:lnTo>
                    <a:pt x="744444" y="2637207"/>
                  </a:lnTo>
                  <a:lnTo>
                    <a:pt x="704417" y="2614518"/>
                  </a:lnTo>
                  <a:lnTo>
                    <a:pt x="665215" y="2590670"/>
                  </a:lnTo>
                  <a:lnTo>
                    <a:pt x="626863" y="2565687"/>
                  </a:lnTo>
                  <a:lnTo>
                    <a:pt x="589389" y="2539595"/>
                  </a:lnTo>
                  <a:lnTo>
                    <a:pt x="552816" y="2512418"/>
                  </a:lnTo>
                  <a:lnTo>
                    <a:pt x="517172" y="2484180"/>
                  </a:lnTo>
                  <a:lnTo>
                    <a:pt x="482482" y="2454907"/>
                  </a:lnTo>
                  <a:lnTo>
                    <a:pt x="448771" y="2424623"/>
                  </a:lnTo>
                  <a:lnTo>
                    <a:pt x="416067" y="2393353"/>
                  </a:lnTo>
                  <a:lnTo>
                    <a:pt x="384393" y="2361122"/>
                  </a:lnTo>
                  <a:lnTo>
                    <a:pt x="353778" y="2327953"/>
                  </a:lnTo>
                  <a:lnTo>
                    <a:pt x="324245" y="2293873"/>
                  </a:lnTo>
                  <a:lnTo>
                    <a:pt x="295821" y="2258905"/>
                  </a:lnTo>
                  <a:lnTo>
                    <a:pt x="268532" y="2223074"/>
                  </a:lnTo>
                  <a:lnTo>
                    <a:pt x="242404" y="2186406"/>
                  </a:lnTo>
                  <a:lnTo>
                    <a:pt x="217462" y="2148924"/>
                  </a:lnTo>
                  <a:lnTo>
                    <a:pt x="193733" y="2110653"/>
                  </a:lnTo>
                  <a:lnTo>
                    <a:pt x="171241" y="2071618"/>
                  </a:lnTo>
                  <a:lnTo>
                    <a:pt x="150014" y="2031845"/>
                  </a:lnTo>
                  <a:lnTo>
                    <a:pt x="130076" y="1991356"/>
                  </a:lnTo>
                  <a:lnTo>
                    <a:pt x="111453" y="1950178"/>
                  </a:lnTo>
                  <a:lnTo>
                    <a:pt x="94173" y="1908335"/>
                  </a:lnTo>
                  <a:lnTo>
                    <a:pt x="78259" y="1865851"/>
                  </a:lnTo>
                  <a:lnTo>
                    <a:pt x="63738" y="1822752"/>
                  </a:lnTo>
                  <a:lnTo>
                    <a:pt x="50636" y="1779062"/>
                  </a:lnTo>
                  <a:lnTo>
                    <a:pt x="38979" y="1734805"/>
                  </a:lnTo>
                  <a:lnTo>
                    <a:pt x="28793" y="1690006"/>
                  </a:lnTo>
                  <a:lnTo>
                    <a:pt x="20102" y="1644691"/>
                  </a:lnTo>
                  <a:lnTo>
                    <a:pt x="12934" y="1598883"/>
                  </a:lnTo>
                  <a:lnTo>
                    <a:pt x="7314" y="1552608"/>
                  </a:lnTo>
                  <a:lnTo>
                    <a:pt x="3268" y="1505890"/>
                  </a:lnTo>
                  <a:lnTo>
                    <a:pt x="821" y="1458753"/>
                  </a:lnTo>
                  <a:lnTo>
                    <a:pt x="0" y="1411224"/>
                  </a:lnTo>
                  <a:close/>
                </a:path>
              </a:pathLst>
            </a:custGeom>
            <a:ln w="579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263" y="2851403"/>
              <a:ext cx="1812036" cy="789432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559178" y="2942970"/>
            <a:ext cx="1366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Directing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076701" y="2383282"/>
            <a:ext cx="2458720" cy="2262505"/>
            <a:chOff x="3076701" y="2383282"/>
            <a:chExt cx="2458720" cy="2262505"/>
          </a:xfrm>
        </p:grpSpPr>
        <p:sp>
          <p:nvSpPr>
            <p:cNvPr id="29" name="object 29"/>
            <p:cNvSpPr/>
            <p:nvPr/>
          </p:nvSpPr>
          <p:spPr>
            <a:xfrm>
              <a:off x="3105911" y="2412492"/>
              <a:ext cx="2399030" cy="2204085"/>
            </a:xfrm>
            <a:custGeom>
              <a:avLst/>
              <a:gdLst/>
              <a:ahLst/>
              <a:cxnLst/>
              <a:rect l="l" t="t" r="r" b="b"/>
              <a:pathLst>
                <a:path w="2399029" h="2204085">
                  <a:moveTo>
                    <a:pt x="1199388" y="0"/>
                  </a:moveTo>
                  <a:lnTo>
                    <a:pt x="1148686" y="966"/>
                  </a:lnTo>
                  <a:lnTo>
                    <a:pt x="1098520" y="3840"/>
                  </a:lnTo>
                  <a:lnTo>
                    <a:pt x="1048933" y="8584"/>
                  </a:lnTo>
                  <a:lnTo>
                    <a:pt x="999966" y="15158"/>
                  </a:lnTo>
                  <a:lnTo>
                    <a:pt x="951660" y="23526"/>
                  </a:lnTo>
                  <a:lnTo>
                    <a:pt x="904058" y="33648"/>
                  </a:lnTo>
                  <a:lnTo>
                    <a:pt x="857200" y="45487"/>
                  </a:lnTo>
                  <a:lnTo>
                    <a:pt x="811128" y="59004"/>
                  </a:lnTo>
                  <a:lnTo>
                    <a:pt x="765884" y="74161"/>
                  </a:lnTo>
                  <a:lnTo>
                    <a:pt x="721510" y="90920"/>
                  </a:lnTo>
                  <a:lnTo>
                    <a:pt x="678047" y="109242"/>
                  </a:lnTo>
                  <a:lnTo>
                    <a:pt x="635537" y="129089"/>
                  </a:lnTo>
                  <a:lnTo>
                    <a:pt x="594021" y="150424"/>
                  </a:lnTo>
                  <a:lnTo>
                    <a:pt x="553541" y="173207"/>
                  </a:lnTo>
                  <a:lnTo>
                    <a:pt x="514139" y="197402"/>
                  </a:lnTo>
                  <a:lnTo>
                    <a:pt x="475856" y="222968"/>
                  </a:lnTo>
                  <a:lnTo>
                    <a:pt x="438734" y="249869"/>
                  </a:lnTo>
                  <a:lnTo>
                    <a:pt x="402815" y="278065"/>
                  </a:lnTo>
                  <a:lnTo>
                    <a:pt x="368140" y="307520"/>
                  </a:lnTo>
                  <a:lnTo>
                    <a:pt x="334750" y="338193"/>
                  </a:lnTo>
                  <a:lnTo>
                    <a:pt x="302688" y="370048"/>
                  </a:lnTo>
                  <a:lnTo>
                    <a:pt x="271995" y="403047"/>
                  </a:lnTo>
                  <a:lnTo>
                    <a:pt x="242712" y="437149"/>
                  </a:lnTo>
                  <a:lnTo>
                    <a:pt x="214882" y="472319"/>
                  </a:lnTo>
                  <a:lnTo>
                    <a:pt x="188546" y="508517"/>
                  </a:lnTo>
                  <a:lnTo>
                    <a:pt x="163745" y="545704"/>
                  </a:lnTo>
                  <a:lnTo>
                    <a:pt x="140521" y="583844"/>
                  </a:lnTo>
                  <a:lnTo>
                    <a:pt x="118916" y="622897"/>
                  </a:lnTo>
                  <a:lnTo>
                    <a:pt x="98971" y="662826"/>
                  </a:lnTo>
                  <a:lnTo>
                    <a:pt x="80728" y="703592"/>
                  </a:lnTo>
                  <a:lnTo>
                    <a:pt x="64229" y="745157"/>
                  </a:lnTo>
                  <a:lnTo>
                    <a:pt x="49515" y="787483"/>
                  </a:lnTo>
                  <a:lnTo>
                    <a:pt x="36628" y="830531"/>
                  </a:lnTo>
                  <a:lnTo>
                    <a:pt x="25610" y="874263"/>
                  </a:lnTo>
                  <a:lnTo>
                    <a:pt x="16501" y="918642"/>
                  </a:lnTo>
                  <a:lnTo>
                    <a:pt x="9344" y="963628"/>
                  </a:lnTo>
                  <a:lnTo>
                    <a:pt x="4180" y="1009184"/>
                  </a:lnTo>
                  <a:lnTo>
                    <a:pt x="1052" y="1055271"/>
                  </a:lnTo>
                  <a:lnTo>
                    <a:pt x="0" y="1101852"/>
                  </a:lnTo>
                  <a:lnTo>
                    <a:pt x="1052" y="1148432"/>
                  </a:lnTo>
                  <a:lnTo>
                    <a:pt x="4180" y="1194519"/>
                  </a:lnTo>
                  <a:lnTo>
                    <a:pt x="9344" y="1240075"/>
                  </a:lnTo>
                  <a:lnTo>
                    <a:pt x="16501" y="1285061"/>
                  </a:lnTo>
                  <a:lnTo>
                    <a:pt x="25610" y="1329440"/>
                  </a:lnTo>
                  <a:lnTo>
                    <a:pt x="36628" y="1373172"/>
                  </a:lnTo>
                  <a:lnTo>
                    <a:pt x="49515" y="1416220"/>
                  </a:lnTo>
                  <a:lnTo>
                    <a:pt x="64229" y="1458546"/>
                  </a:lnTo>
                  <a:lnTo>
                    <a:pt x="80728" y="1500111"/>
                  </a:lnTo>
                  <a:lnTo>
                    <a:pt x="98971" y="1540877"/>
                  </a:lnTo>
                  <a:lnTo>
                    <a:pt x="118916" y="1580806"/>
                  </a:lnTo>
                  <a:lnTo>
                    <a:pt x="140521" y="1619859"/>
                  </a:lnTo>
                  <a:lnTo>
                    <a:pt x="163745" y="1657999"/>
                  </a:lnTo>
                  <a:lnTo>
                    <a:pt x="188546" y="1695186"/>
                  </a:lnTo>
                  <a:lnTo>
                    <a:pt x="214882" y="1731384"/>
                  </a:lnTo>
                  <a:lnTo>
                    <a:pt x="242712" y="1766554"/>
                  </a:lnTo>
                  <a:lnTo>
                    <a:pt x="271995" y="1800656"/>
                  </a:lnTo>
                  <a:lnTo>
                    <a:pt x="302688" y="1833655"/>
                  </a:lnTo>
                  <a:lnTo>
                    <a:pt x="334750" y="1865510"/>
                  </a:lnTo>
                  <a:lnTo>
                    <a:pt x="368140" y="1896183"/>
                  </a:lnTo>
                  <a:lnTo>
                    <a:pt x="402815" y="1925638"/>
                  </a:lnTo>
                  <a:lnTo>
                    <a:pt x="438734" y="1953834"/>
                  </a:lnTo>
                  <a:lnTo>
                    <a:pt x="475856" y="1980735"/>
                  </a:lnTo>
                  <a:lnTo>
                    <a:pt x="514139" y="2006301"/>
                  </a:lnTo>
                  <a:lnTo>
                    <a:pt x="553541" y="2030496"/>
                  </a:lnTo>
                  <a:lnTo>
                    <a:pt x="594021" y="2053279"/>
                  </a:lnTo>
                  <a:lnTo>
                    <a:pt x="635537" y="2074614"/>
                  </a:lnTo>
                  <a:lnTo>
                    <a:pt x="678047" y="2094461"/>
                  </a:lnTo>
                  <a:lnTo>
                    <a:pt x="721510" y="2112783"/>
                  </a:lnTo>
                  <a:lnTo>
                    <a:pt x="765884" y="2129542"/>
                  </a:lnTo>
                  <a:lnTo>
                    <a:pt x="811128" y="2144699"/>
                  </a:lnTo>
                  <a:lnTo>
                    <a:pt x="857200" y="2158216"/>
                  </a:lnTo>
                  <a:lnTo>
                    <a:pt x="904058" y="2170055"/>
                  </a:lnTo>
                  <a:lnTo>
                    <a:pt x="951660" y="2180177"/>
                  </a:lnTo>
                  <a:lnTo>
                    <a:pt x="999966" y="2188545"/>
                  </a:lnTo>
                  <a:lnTo>
                    <a:pt x="1048933" y="2195119"/>
                  </a:lnTo>
                  <a:lnTo>
                    <a:pt x="1098520" y="2199863"/>
                  </a:lnTo>
                  <a:lnTo>
                    <a:pt x="1148686" y="2202737"/>
                  </a:lnTo>
                  <a:lnTo>
                    <a:pt x="1199388" y="2203704"/>
                  </a:lnTo>
                  <a:lnTo>
                    <a:pt x="1250089" y="2202737"/>
                  </a:lnTo>
                  <a:lnTo>
                    <a:pt x="1300255" y="2199863"/>
                  </a:lnTo>
                  <a:lnTo>
                    <a:pt x="1349842" y="2195119"/>
                  </a:lnTo>
                  <a:lnTo>
                    <a:pt x="1398809" y="2188545"/>
                  </a:lnTo>
                  <a:lnTo>
                    <a:pt x="1447115" y="2180177"/>
                  </a:lnTo>
                  <a:lnTo>
                    <a:pt x="1494717" y="2170055"/>
                  </a:lnTo>
                  <a:lnTo>
                    <a:pt x="1541575" y="2158216"/>
                  </a:lnTo>
                  <a:lnTo>
                    <a:pt x="1587647" y="2144699"/>
                  </a:lnTo>
                  <a:lnTo>
                    <a:pt x="1632891" y="2129542"/>
                  </a:lnTo>
                  <a:lnTo>
                    <a:pt x="1677265" y="2112783"/>
                  </a:lnTo>
                  <a:lnTo>
                    <a:pt x="1720728" y="2094461"/>
                  </a:lnTo>
                  <a:lnTo>
                    <a:pt x="1763238" y="2074614"/>
                  </a:lnTo>
                  <a:lnTo>
                    <a:pt x="1804754" y="2053279"/>
                  </a:lnTo>
                  <a:lnTo>
                    <a:pt x="1845234" y="2030496"/>
                  </a:lnTo>
                  <a:lnTo>
                    <a:pt x="1884636" y="2006301"/>
                  </a:lnTo>
                  <a:lnTo>
                    <a:pt x="1922919" y="1980735"/>
                  </a:lnTo>
                  <a:lnTo>
                    <a:pt x="1960041" y="1953834"/>
                  </a:lnTo>
                  <a:lnTo>
                    <a:pt x="1995960" y="1925638"/>
                  </a:lnTo>
                  <a:lnTo>
                    <a:pt x="2030635" y="1896183"/>
                  </a:lnTo>
                  <a:lnTo>
                    <a:pt x="2064025" y="1865510"/>
                  </a:lnTo>
                  <a:lnTo>
                    <a:pt x="2096087" y="1833655"/>
                  </a:lnTo>
                  <a:lnTo>
                    <a:pt x="2126780" y="1800656"/>
                  </a:lnTo>
                  <a:lnTo>
                    <a:pt x="2156063" y="1766554"/>
                  </a:lnTo>
                  <a:lnTo>
                    <a:pt x="2183893" y="1731384"/>
                  </a:lnTo>
                  <a:lnTo>
                    <a:pt x="2210229" y="1695186"/>
                  </a:lnTo>
                  <a:lnTo>
                    <a:pt x="2235030" y="1657999"/>
                  </a:lnTo>
                  <a:lnTo>
                    <a:pt x="2258254" y="1619859"/>
                  </a:lnTo>
                  <a:lnTo>
                    <a:pt x="2279859" y="1580806"/>
                  </a:lnTo>
                  <a:lnTo>
                    <a:pt x="2299804" y="1540877"/>
                  </a:lnTo>
                  <a:lnTo>
                    <a:pt x="2318047" y="1500111"/>
                  </a:lnTo>
                  <a:lnTo>
                    <a:pt x="2334546" y="1458546"/>
                  </a:lnTo>
                  <a:lnTo>
                    <a:pt x="2349260" y="1416220"/>
                  </a:lnTo>
                  <a:lnTo>
                    <a:pt x="2362147" y="1373172"/>
                  </a:lnTo>
                  <a:lnTo>
                    <a:pt x="2373165" y="1329440"/>
                  </a:lnTo>
                  <a:lnTo>
                    <a:pt x="2382274" y="1285061"/>
                  </a:lnTo>
                  <a:lnTo>
                    <a:pt x="2389431" y="1240075"/>
                  </a:lnTo>
                  <a:lnTo>
                    <a:pt x="2394595" y="1194519"/>
                  </a:lnTo>
                  <a:lnTo>
                    <a:pt x="2397723" y="1148432"/>
                  </a:lnTo>
                  <a:lnTo>
                    <a:pt x="2398776" y="1101852"/>
                  </a:lnTo>
                  <a:lnTo>
                    <a:pt x="2397723" y="1055271"/>
                  </a:lnTo>
                  <a:lnTo>
                    <a:pt x="2394595" y="1009184"/>
                  </a:lnTo>
                  <a:lnTo>
                    <a:pt x="2389431" y="963628"/>
                  </a:lnTo>
                  <a:lnTo>
                    <a:pt x="2382274" y="918642"/>
                  </a:lnTo>
                  <a:lnTo>
                    <a:pt x="2373165" y="874263"/>
                  </a:lnTo>
                  <a:lnTo>
                    <a:pt x="2362147" y="830531"/>
                  </a:lnTo>
                  <a:lnTo>
                    <a:pt x="2349260" y="787483"/>
                  </a:lnTo>
                  <a:lnTo>
                    <a:pt x="2334546" y="745157"/>
                  </a:lnTo>
                  <a:lnTo>
                    <a:pt x="2318047" y="703592"/>
                  </a:lnTo>
                  <a:lnTo>
                    <a:pt x="2299804" y="662826"/>
                  </a:lnTo>
                  <a:lnTo>
                    <a:pt x="2279859" y="622897"/>
                  </a:lnTo>
                  <a:lnTo>
                    <a:pt x="2258254" y="583844"/>
                  </a:lnTo>
                  <a:lnTo>
                    <a:pt x="2235030" y="545704"/>
                  </a:lnTo>
                  <a:lnTo>
                    <a:pt x="2210229" y="508517"/>
                  </a:lnTo>
                  <a:lnTo>
                    <a:pt x="2183893" y="472319"/>
                  </a:lnTo>
                  <a:lnTo>
                    <a:pt x="2156063" y="437149"/>
                  </a:lnTo>
                  <a:lnTo>
                    <a:pt x="2126780" y="403047"/>
                  </a:lnTo>
                  <a:lnTo>
                    <a:pt x="2096087" y="370048"/>
                  </a:lnTo>
                  <a:lnTo>
                    <a:pt x="2064025" y="338193"/>
                  </a:lnTo>
                  <a:lnTo>
                    <a:pt x="2030635" y="307520"/>
                  </a:lnTo>
                  <a:lnTo>
                    <a:pt x="1995960" y="278065"/>
                  </a:lnTo>
                  <a:lnTo>
                    <a:pt x="1960041" y="249869"/>
                  </a:lnTo>
                  <a:lnTo>
                    <a:pt x="1922919" y="222968"/>
                  </a:lnTo>
                  <a:lnTo>
                    <a:pt x="1884636" y="197402"/>
                  </a:lnTo>
                  <a:lnTo>
                    <a:pt x="1845234" y="173207"/>
                  </a:lnTo>
                  <a:lnTo>
                    <a:pt x="1804754" y="150424"/>
                  </a:lnTo>
                  <a:lnTo>
                    <a:pt x="1763238" y="129089"/>
                  </a:lnTo>
                  <a:lnTo>
                    <a:pt x="1720728" y="109242"/>
                  </a:lnTo>
                  <a:lnTo>
                    <a:pt x="1677265" y="90920"/>
                  </a:lnTo>
                  <a:lnTo>
                    <a:pt x="1632891" y="74161"/>
                  </a:lnTo>
                  <a:lnTo>
                    <a:pt x="1587647" y="59004"/>
                  </a:lnTo>
                  <a:lnTo>
                    <a:pt x="1541575" y="45487"/>
                  </a:lnTo>
                  <a:lnTo>
                    <a:pt x="1494717" y="33648"/>
                  </a:lnTo>
                  <a:lnTo>
                    <a:pt x="1447115" y="23526"/>
                  </a:lnTo>
                  <a:lnTo>
                    <a:pt x="1398809" y="15158"/>
                  </a:lnTo>
                  <a:lnTo>
                    <a:pt x="1349842" y="8584"/>
                  </a:lnTo>
                  <a:lnTo>
                    <a:pt x="1300255" y="3840"/>
                  </a:lnTo>
                  <a:lnTo>
                    <a:pt x="1250089" y="966"/>
                  </a:lnTo>
                  <a:lnTo>
                    <a:pt x="1199388" y="0"/>
                  </a:lnTo>
                  <a:close/>
                </a:path>
              </a:pathLst>
            </a:custGeom>
            <a:solidFill>
              <a:srgbClr val="C4BC9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05911" y="2412492"/>
              <a:ext cx="2399030" cy="2204085"/>
            </a:xfrm>
            <a:custGeom>
              <a:avLst/>
              <a:gdLst/>
              <a:ahLst/>
              <a:cxnLst/>
              <a:rect l="l" t="t" r="r" b="b"/>
              <a:pathLst>
                <a:path w="2399029" h="2204085">
                  <a:moveTo>
                    <a:pt x="0" y="1101852"/>
                  </a:moveTo>
                  <a:lnTo>
                    <a:pt x="1052" y="1055271"/>
                  </a:lnTo>
                  <a:lnTo>
                    <a:pt x="4180" y="1009184"/>
                  </a:lnTo>
                  <a:lnTo>
                    <a:pt x="9344" y="963628"/>
                  </a:lnTo>
                  <a:lnTo>
                    <a:pt x="16501" y="918642"/>
                  </a:lnTo>
                  <a:lnTo>
                    <a:pt x="25610" y="874263"/>
                  </a:lnTo>
                  <a:lnTo>
                    <a:pt x="36628" y="830531"/>
                  </a:lnTo>
                  <a:lnTo>
                    <a:pt x="49515" y="787483"/>
                  </a:lnTo>
                  <a:lnTo>
                    <a:pt x="64229" y="745157"/>
                  </a:lnTo>
                  <a:lnTo>
                    <a:pt x="80728" y="703592"/>
                  </a:lnTo>
                  <a:lnTo>
                    <a:pt x="98971" y="662826"/>
                  </a:lnTo>
                  <a:lnTo>
                    <a:pt x="118916" y="622897"/>
                  </a:lnTo>
                  <a:lnTo>
                    <a:pt x="140521" y="583844"/>
                  </a:lnTo>
                  <a:lnTo>
                    <a:pt x="163745" y="545704"/>
                  </a:lnTo>
                  <a:lnTo>
                    <a:pt x="188546" y="508517"/>
                  </a:lnTo>
                  <a:lnTo>
                    <a:pt x="214882" y="472319"/>
                  </a:lnTo>
                  <a:lnTo>
                    <a:pt x="242712" y="437149"/>
                  </a:lnTo>
                  <a:lnTo>
                    <a:pt x="271995" y="403047"/>
                  </a:lnTo>
                  <a:lnTo>
                    <a:pt x="302688" y="370048"/>
                  </a:lnTo>
                  <a:lnTo>
                    <a:pt x="334750" y="338193"/>
                  </a:lnTo>
                  <a:lnTo>
                    <a:pt x="368140" y="307520"/>
                  </a:lnTo>
                  <a:lnTo>
                    <a:pt x="402815" y="278065"/>
                  </a:lnTo>
                  <a:lnTo>
                    <a:pt x="438734" y="249869"/>
                  </a:lnTo>
                  <a:lnTo>
                    <a:pt x="475856" y="222968"/>
                  </a:lnTo>
                  <a:lnTo>
                    <a:pt x="514139" y="197402"/>
                  </a:lnTo>
                  <a:lnTo>
                    <a:pt x="553541" y="173207"/>
                  </a:lnTo>
                  <a:lnTo>
                    <a:pt x="594021" y="150424"/>
                  </a:lnTo>
                  <a:lnTo>
                    <a:pt x="635537" y="129089"/>
                  </a:lnTo>
                  <a:lnTo>
                    <a:pt x="678047" y="109242"/>
                  </a:lnTo>
                  <a:lnTo>
                    <a:pt x="721510" y="90920"/>
                  </a:lnTo>
                  <a:lnTo>
                    <a:pt x="765884" y="74161"/>
                  </a:lnTo>
                  <a:lnTo>
                    <a:pt x="811128" y="59004"/>
                  </a:lnTo>
                  <a:lnTo>
                    <a:pt x="857200" y="45487"/>
                  </a:lnTo>
                  <a:lnTo>
                    <a:pt x="904058" y="33648"/>
                  </a:lnTo>
                  <a:lnTo>
                    <a:pt x="951660" y="23526"/>
                  </a:lnTo>
                  <a:lnTo>
                    <a:pt x="999966" y="15158"/>
                  </a:lnTo>
                  <a:lnTo>
                    <a:pt x="1048933" y="8584"/>
                  </a:lnTo>
                  <a:lnTo>
                    <a:pt x="1098520" y="3840"/>
                  </a:lnTo>
                  <a:lnTo>
                    <a:pt x="1148686" y="966"/>
                  </a:lnTo>
                  <a:lnTo>
                    <a:pt x="1199388" y="0"/>
                  </a:lnTo>
                  <a:lnTo>
                    <a:pt x="1250089" y="966"/>
                  </a:lnTo>
                  <a:lnTo>
                    <a:pt x="1300255" y="3840"/>
                  </a:lnTo>
                  <a:lnTo>
                    <a:pt x="1349842" y="8584"/>
                  </a:lnTo>
                  <a:lnTo>
                    <a:pt x="1398809" y="15158"/>
                  </a:lnTo>
                  <a:lnTo>
                    <a:pt x="1447115" y="23526"/>
                  </a:lnTo>
                  <a:lnTo>
                    <a:pt x="1494717" y="33648"/>
                  </a:lnTo>
                  <a:lnTo>
                    <a:pt x="1541575" y="45487"/>
                  </a:lnTo>
                  <a:lnTo>
                    <a:pt x="1587647" y="59004"/>
                  </a:lnTo>
                  <a:lnTo>
                    <a:pt x="1632891" y="74161"/>
                  </a:lnTo>
                  <a:lnTo>
                    <a:pt x="1677265" y="90920"/>
                  </a:lnTo>
                  <a:lnTo>
                    <a:pt x="1720728" y="109242"/>
                  </a:lnTo>
                  <a:lnTo>
                    <a:pt x="1763238" y="129089"/>
                  </a:lnTo>
                  <a:lnTo>
                    <a:pt x="1804754" y="150424"/>
                  </a:lnTo>
                  <a:lnTo>
                    <a:pt x="1845234" y="173207"/>
                  </a:lnTo>
                  <a:lnTo>
                    <a:pt x="1884636" y="197402"/>
                  </a:lnTo>
                  <a:lnTo>
                    <a:pt x="1922919" y="222968"/>
                  </a:lnTo>
                  <a:lnTo>
                    <a:pt x="1960041" y="249869"/>
                  </a:lnTo>
                  <a:lnTo>
                    <a:pt x="1995960" y="278065"/>
                  </a:lnTo>
                  <a:lnTo>
                    <a:pt x="2030635" y="307520"/>
                  </a:lnTo>
                  <a:lnTo>
                    <a:pt x="2064025" y="338193"/>
                  </a:lnTo>
                  <a:lnTo>
                    <a:pt x="2096087" y="370048"/>
                  </a:lnTo>
                  <a:lnTo>
                    <a:pt x="2126780" y="403047"/>
                  </a:lnTo>
                  <a:lnTo>
                    <a:pt x="2156063" y="437149"/>
                  </a:lnTo>
                  <a:lnTo>
                    <a:pt x="2183893" y="472319"/>
                  </a:lnTo>
                  <a:lnTo>
                    <a:pt x="2210229" y="508517"/>
                  </a:lnTo>
                  <a:lnTo>
                    <a:pt x="2235030" y="545704"/>
                  </a:lnTo>
                  <a:lnTo>
                    <a:pt x="2258254" y="583844"/>
                  </a:lnTo>
                  <a:lnTo>
                    <a:pt x="2279859" y="622897"/>
                  </a:lnTo>
                  <a:lnTo>
                    <a:pt x="2299804" y="662826"/>
                  </a:lnTo>
                  <a:lnTo>
                    <a:pt x="2318047" y="703592"/>
                  </a:lnTo>
                  <a:lnTo>
                    <a:pt x="2334546" y="745157"/>
                  </a:lnTo>
                  <a:lnTo>
                    <a:pt x="2349260" y="787483"/>
                  </a:lnTo>
                  <a:lnTo>
                    <a:pt x="2362147" y="830531"/>
                  </a:lnTo>
                  <a:lnTo>
                    <a:pt x="2373165" y="874263"/>
                  </a:lnTo>
                  <a:lnTo>
                    <a:pt x="2382274" y="918642"/>
                  </a:lnTo>
                  <a:lnTo>
                    <a:pt x="2389431" y="963628"/>
                  </a:lnTo>
                  <a:lnTo>
                    <a:pt x="2394595" y="1009184"/>
                  </a:lnTo>
                  <a:lnTo>
                    <a:pt x="2397723" y="1055271"/>
                  </a:lnTo>
                  <a:lnTo>
                    <a:pt x="2398776" y="1101852"/>
                  </a:lnTo>
                  <a:lnTo>
                    <a:pt x="2397723" y="1148432"/>
                  </a:lnTo>
                  <a:lnTo>
                    <a:pt x="2394595" y="1194519"/>
                  </a:lnTo>
                  <a:lnTo>
                    <a:pt x="2389431" y="1240075"/>
                  </a:lnTo>
                  <a:lnTo>
                    <a:pt x="2382274" y="1285061"/>
                  </a:lnTo>
                  <a:lnTo>
                    <a:pt x="2373165" y="1329440"/>
                  </a:lnTo>
                  <a:lnTo>
                    <a:pt x="2362147" y="1373172"/>
                  </a:lnTo>
                  <a:lnTo>
                    <a:pt x="2349260" y="1416220"/>
                  </a:lnTo>
                  <a:lnTo>
                    <a:pt x="2334546" y="1458546"/>
                  </a:lnTo>
                  <a:lnTo>
                    <a:pt x="2318047" y="1500111"/>
                  </a:lnTo>
                  <a:lnTo>
                    <a:pt x="2299804" y="1540877"/>
                  </a:lnTo>
                  <a:lnTo>
                    <a:pt x="2279859" y="1580806"/>
                  </a:lnTo>
                  <a:lnTo>
                    <a:pt x="2258254" y="1619859"/>
                  </a:lnTo>
                  <a:lnTo>
                    <a:pt x="2235030" y="1657999"/>
                  </a:lnTo>
                  <a:lnTo>
                    <a:pt x="2210229" y="1695186"/>
                  </a:lnTo>
                  <a:lnTo>
                    <a:pt x="2183893" y="1731384"/>
                  </a:lnTo>
                  <a:lnTo>
                    <a:pt x="2156063" y="1766554"/>
                  </a:lnTo>
                  <a:lnTo>
                    <a:pt x="2126780" y="1800656"/>
                  </a:lnTo>
                  <a:lnTo>
                    <a:pt x="2096087" y="1833655"/>
                  </a:lnTo>
                  <a:lnTo>
                    <a:pt x="2064025" y="1865510"/>
                  </a:lnTo>
                  <a:lnTo>
                    <a:pt x="2030635" y="1896183"/>
                  </a:lnTo>
                  <a:lnTo>
                    <a:pt x="1995960" y="1925638"/>
                  </a:lnTo>
                  <a:lnTo>
                    <a:pt x="1960041" y="1953834"/>
                  </a:lnTo>
                  <a:lnTo>
                    <a:pt x="1922919" y="1980735"/>
                  </a:lnTo>
                  <a:lnTo>
                    <a:pt x="1884636" y="2006301"/>
                  </a:lnTo>
                  <a:lnTo>
                    <a:pt x="1845234" y="2030496"/>
                  </a:lnTo>
                  <a:lnTo>
                    <a:pt x="1804754" y="2053279"/>
                  </a:lnTo>
                  <a:lnTo>
                    <a:pt x="1763238" y="2074614"/>
                  </a:lnTo>
                  <a:lnTo>
                    <a:pt x="1720728" y="2094461"/>
                  </a:lnTo>
                  <a:lnTo>
                    <a:pt x="1677265" y="2112783"/>
                  </a:lnTo>
                  <a:lnTo>
                    <a:pt x="1632891" y="2129542"/>
                  </a:lnTo>
                  <a:lnTo>
                    <a:pt x="1587647" y="2144699"/>
                  </a:lnTo>
                  <a:lnTo>
                    <a:pt x="1541575" y="2158216"/>
                  </a:lnTo>
                  <a:lnTo>
                    <a:pt x="1494717" y="2170055"/>
                  </a:lnTo>
                  <a:lnTo>
                    <a:pt x="1447115" y="2180177"/>
                  </a:lnTo>
                  <a:lnTo>
                    <a:pt x="1398809" y="2188545"/>
                  </a:lnTo>
                  <a:lnTo>
                    <a:pt x="1349842" y="2195119"/>
                  </a:lnTo>
                  <a:lnTo>
                    <a:pt x="1300255" y="2199863"/>
                  </a:lnTo>
                  <a:lnTo>
                    <a:pt x="1250089" y="2202737"/>
                  </a:lnTo>
                  <a:lnTo>
                    <a:pt x="1199388" y="2203704"/>
                  </a:lnTo>
                  <a:lnTo>
                    <a:pt x="1148686" y="2202737"/>
                  </a:lnTo>
                  <a:lnTo>
                    <a:pt x="1098520" y="2199863"/>
                  </a:lnTo>
                  <a:lnTo>
                    <a:pt x="1048933" y="2195119"/>
                  </a:lnTo>
                  <a:lnTo>
                    <a:pt x="999966" y="2188545"/>
                  </a:lnTo>
                  <a:lnTo>
                    <a:pt x="951660" y="2180177"/>
                  </a:lnTo>
                  <a:lnTo>
                    <a:pt x="904058" y="2170055"/>
                  </a:lnTo>
                  <a:lnTo>
                    <a:pt x="857200" y="2158216"/>
                  </a:lnTo>
                  <a:lnTo>
                    <a:pt x="811128" y="2144699"/>
                  </a:lnTo>
                  <a:lnTo>
                    <a:pt x="765884" y="2129542"/>
                  </a:lnTo>
                  <a:lnTo>
                    <a:pt x="721510" y="2112783"/>
                  </a:lnTo>
                  <a:lnTo>
                    <a:pt x="678047" y="2094461"/>
                  </a:lnTo>
                  <a:lnTo>
                    <a:pt x="635537" y="2074614"/>
                  </a:lnTo>
                  <a:lnTo>
                    <a:pt x="594021" y="2053279"/>
                  </a:lnTo>
                  <a:lnTo>
                    <a:pt x="553541" y="2030496"/>
                  </a:lnTo>
                  <a:lnTo>
                    <a:pt x="514139" y="2006301"/>
                  </a:lnTo>
                  <a:lnTo>
                    <a:pt x="475856" y="1980735"/>
                  </a:lnTo>
                  <a:lnTo>
                    <a:pt x="438734" y="1953834"/>
                  </a:lnTo>
                  <a:lnTo>
                    <a:pt x="402815" y="1925638"/>
                  </a:lnTo>
                  <a:lnTo>
                    <a:pt x="368140" y="1896183"/>
                  </a:lnTo>
                  <a:lnTo>
                    <a:pt x="334750" y="1865510"/>
                  </a:lnTo>
                  <a:lnTo>
                    <a:pt x="302688" y="1833655"/>
                  </a:lnTo>
                  <a:lnTo>
                    <a:pt x="271995" y="1800656"/>
                  </a:lnTo>
                  <a:lnTo>
                    <a:pt x="242712" y="1766554"/>
                  </a:lnTo>
                  <a:lnTo>
                    <a:pt x="214882" y="1731384"/>
                  </a:lnTo>
                  <a:lnTo>
                    <a:pt x="188546" y="1695186"/>
                  </a:lnTo>
                  <a:lnTo>
                    <a:pt x="163745" y="1657999"/>
                  </a:lnTo>
                  <a:lnTo>
                    <a:pt x="140521" y="1619859"/>
                  </a:lnTo>
                  <a:lnTo>
                    <a:pt x="118916" y="1580806"/>
                  </a:lnTo>
                  <a:lnTo>
                    <a:pt x="98971" y="1540877"/>
                  </a:lnTo>
                  <a:lnTo>
                    <a:pt x="80728" y="1500111"/>
                  </a:lnTo>
                  <a:lnTo>
                    <a:pt x="64229" y="1458546"/>
                  </a:lnTo>
                  <a:lnTo>
                    <a:pt x="49515" y="1416220"/>
                  </a:lnTo>
                  <a:lnTo>
                    <a:pt x="36628" y="1373172"/>
                  </a:lnTo>
                  <a:lnTo>
                    <a:pt x="25610" y="1329440"/>
                  </a:lnTo>
                  <a:lnTo>
                    <a:pt x="16501" y="1285061"/>
                  </a:lnTo>
                  <a:lnTo>
                    <a:pt x="9344" y="1240075"/>
                  </a:lnTo>
                  <a:lnTo>
                    <a:pt x="4180" y="1194519"/>
                  </a:lnTo>
                  <a:lnTo>
                    <a:pt x="1052" y="1148432"/>
                  </a:lnTo>
                  <a:lnTo>
                    <a:pt x="0" y="1101852"/>
                  </a:lnTo>
                  <a:close/>
                </a:path>
              </a:pathLst>
            </a:custGeom>
            <a:ln w="579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9731" y="2894076"/>
              <a:ext cx="2345436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7727" y="3320796"/>
              <a:ext cx="2321052" cy="789431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3366896" y="2985007"/>
            <a:ext cx="187642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75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Functions of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Manage</a:t>
            </a:r>
            <a:r>
              <a:rPr sz="2800" spc="-30" dirty="0">
                <a:latin typeface="Times New Roman"/>
                <a:cs typeface="Times New Roman"/>
              </a:rPr>
              <a:t>m</a:t>
            </a:r>
            <a:r>
              <a:rPr sz="2800" spc="-5" dirty="0">
                <a:latin typeface="Times New Roman"/>
                <a:cs typeface="Times New Roman"/>
              </a:rPr>
              <a:t>ent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479281" y="6464909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pc="-55" dirty="0"/>
              <a:t>Vroom’s</a:t>
            </a:r>
            <a:r>
              <a:rPr spc="-100" dirty="0"/>
              <a:t> </a:t>
            </a:r>
            <a:r>
              <a:rPr spc="-50" dirty="0"/>
              <a:t>Valence</a:t>
            </a:r>
            <a:r>
              <a:rPr spc="5" dirty="0"/>
              <a:t> </a:t>
            </a:r>
            <a:r>
              <a:rPr dirty="0"/>
              <a:t>– Expectancy</a:t>
            </a:r>
            <a:r>
              <a:rPr spc="-100" dirty="0"/>
              <a:t> </a:t>
            </a:r>
            <a:r>
              <a:rPr dirty="0"/>
              <a:t>Theory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21" y="776200"/>
            <a:ext cx="9143999" cy="58430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80233" y="2290063"/>
            <a:ext cx="4339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Force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8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Times New Roman"/>
                <a:cs typeface="Times New Roman"/>
              </a:rPr>
              <a:t>Valence</a:t>
            </a:r>
            <a:r>
              <a:rPr sz="2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Expectancy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8276" y="2705100"/>
            <a:ext cx="4768596" cy="25511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686557" y="4100271"/>
            <a:ext cx="3808729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" marR="5080" indent="-2286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Strength of </a:t>
            </a:r>
            <a:r>
              <a:rPr sz="2800" spc="-10" dirty="0">
                <a:latin typeface="Times New Roman"/>
                <a:cs typeface="Times New Roman"/>
              </a:rPr>
              <a:t>an </a:t>
            </a:r>
            <a:r>
              <a:rPr sz="2800" spc="-15" dirty="0">
                <a:latin typeface="Times New Roman"/>
                <a:cs typeface="Times New Roman"/>
              </a:rPr>
              <a:t>individual’s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preference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outcome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pc="-55" dirty="0"/>
              <a:t>Vroom’s</a:t>
            </a:r>
            <a:r>
              <a:rPr spc="-100" dirty="0"/>
              <a:t> </a:t>
            </a:r>
            <a:r>
              <a:rPr spc="-50" dirty="0"/>
              <a:t>Valence</a:t>
            </a:r>
            <a:r>
              <a:rPr spc="5" dirty="0"/>
              <a:t> </a:t>
            </a:r>
            <a:r>
              <a:rPr dirty="0"/>
              <a:t>– Expectancy</a:t>
            </a:r>
            <a:r>
              <a:rPr spc="-100" dirty="0"/>
              <a:t> </a:t>
            </a:r>
            <a:r>
              <a:rPr dirty="0"/>
              <a:t>Theory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721922"/>
            <a:ext cx="9143999" cy="58430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80233" y="2290063"/>
            <a:ext cx="4339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Force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8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Times New Roman"/>
                <a:cs typeface="Times New Roman"/>
              </a:rPr>
              <a:t>Valence</a:t>
            </a:r>
            <a:r>
              <a:rPr sz="2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Expectancy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1804" y="2700527"/>
            <a:ext cx="4855464" cy="300685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490977" y="4124401"/>
            <a:ext cx="427291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dirty="0">
                <a:latin typeface="Times New Roman"/>
                <a:cs typeface="Times New Roman"/>
              </a:rPr>
              <a:t>probability </a:t>
            </a:r>
            <a:r>
              <a:rPr sz="2800" spc="-5" dirty="0">
                <a:latin typeface="Times New Roman"/>
                <a:cs typeface="Times New Roman"/>
              </a:rPr>
              <a:t>that a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particular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action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will lead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desired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outcome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Porter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Lawler</a:t>
            </a:r>
            <a:r>
              <a:rPr spc="-5" dirty="0"/>
              <a:t> </a:t>
            </a:r>
            <a:r>
              <a:rPr dirty="0"/>
              <a:t>–</a:t>
            </a:r>
            <a:r>
              <a:rPr spc="-10" dirty="0"/>
              <a:t> </a:t>
            </a:r>
            <a:r>
              <a:rPr dirty="0"/>
              <a:t>Model</a:t>
            </a:r>
            <a:r>
              <a:rPr spc="-3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Motivation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024" y="1338315"/>
            <a:ext cx="7617963" cy="488458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Porter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Lawler</a:t>
            </a:r>
            <a:r>
              <a:rPr spc="-5" dirty="0"/>
              <a:t> </a:t>
            </a:r>
            <a:r>
              <a:rPr dirty="0"/>
              <a:t>–</a:t>
            </a:r>
            <a:r>
              <a:rPr spc="-10" dirty="0"/>
              <a:t> </a:t>
            </a:r>
            <a:r>
              <a:rPr dirty="0"/>
              <a:t>Model</a:t>
            </a:r>
            <a:r>
              <a:rPr spc="-3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Motivation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14600"/>
            <a:ext cx="9115042" cy="5394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352800"/>
            <a:ext cx="9084562" cy="5394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343400"/>
            <a:ext cx="9084562" cy="54101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486400"/>
            <a:ext cx="9119613" cy="5394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22437" y="2564130"/>
            <a:ext cx="5699125" cy="3303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4935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Efforts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leads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performance</a:t>
            </a:r>
            <a:endParaRPr sz="2000" dirty="0">
              <a:latin typeface="Times New Roman"/>
              <a:cs typeface="Times New Roman"/>
            </a:endParaRPr>
          </a:p>
          <a:p>
            <a:pPr marL="1176655" marR="5080" indent="-1164590">
              <a:lnSpc>
                <a:spcPct val="326400"/>
              </a:lnSpc>
              <a:spcBef>
                <a:spcPts val="295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Performance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leads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intrinsic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extrinsic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rewards </a:t>
            </a:r>
            <a:r>
              <a:rPr sz="2000" b="1" spc="-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Rewards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leads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satisfaction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1092835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Satisfaction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leads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higher</a:t>
            </a:r>
            <a:r>
              <a:rPr sz="20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efforts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8373" y="1047216"/>
            <a:ext cx="7854329" cy="116692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648460" y="1249171"/>
            <a:ext cx="6405245" cy="819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03985" marR="5080" indent="-139192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Times New Roman"/>
                <a:cs typeface="Times New Roman"/>
              </a:rPr>
              <a:t>In a Complex </a:t>
            </a:r>
            <a:r>
              <a:rPr sz="2600" spc="-5" dirty="0">
                <a:latin typeface="Times New Roman"/>
                <a:cs typeface="Times New Roman"/>
              </a:rPr>
              <a:t>relationship </a:t>
            </a:r>
            <a:r>
              <a:rPr sz="2600" dirty="0">
                <a:latin typeface="Times New Roman"/>
                <a:cs typeface="Times New Roman"/>
              </a:rPr>
              <a:t>between </a:t>
            </a:r>
            <a:r>
              <a:rPr sz="2600" spc="-5" dirty="0">
                <a:latin typeface="Times New Roman"/>
                <a:cs typeface="Times New Roman"/>
              </a:rPr>
              <a:t>attitudes </a:t>
            </a:r>
            <a:r>
              <a:rPr sz="2600" dirty="0">
                <a:latin typeface="Times New Roman"/>
                <a:cs typeface="Times New Roman"/>
              </a:rPr>
              <a:t>and </a:t>
            </a:r>
            <a:r>
              <a:rPr sz="2600" spc="-6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performance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employees,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Communication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4623" y="977471"/>
            <a:ext cx="7837805" cy="3592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95"/>
              </a:spcBef>
            </a:pPr>
            <a:r>
              <a:rPr sz="2600" spc="-5" dirty="0">
                <a:latin typeface="Times New Roman"/>
                <a:cs typeface="Times New Roman"/>
              </a:rPr>
              <a:t>Communication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is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transferring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information</a:t>
            </a:r>
            <a:r>
              <a:rPr sz="2600" b="1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and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understanding </a:t>
            </a:r>
            <a:r>
              <a:rPr sz="2600" dirty="0">
                <a:latin typeface="Times New Roman"/>
                <a:cs typeface="Times New Roman"/>
              </a:rPr>
              <a:t>from one to one or one to </a:t>
            </a:r>
            <a:r>
              <a:rPr sz="2600" spc="-35" dirty="0">
                <a:latin typeface="Times New Roman"/>
                <a:cs typeface="Times New Roman"/>
              </a:rPr>
              <a:t>many. </a:t>
            </a:r>
            <a:r>
              <a:rPr sz="2600" spc="-5" dirty="0">
                <a:latin typeface="Times New Roman"/>
                <a:cs typeface="Times New Roman"/>
              </a:rPr>
              <a:t>It could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take </a:t>
            </a:r>
            <a:r>
              <a:rPr sz="2600" dirty="0">
                <a:latin typeface="Times New Roman"/>
                <a:cs typeface="Times New Roman"/>
              </a:rPr>
              <a:t>place </a:t>
            </a:r>
            <a:r>
              <a:rPr sz="2600" spc="-5" dirty="0">
                <a:latin typeface="Times New Roman"/>
                <a:cs typeface="Times New Roman"/>
              </a:rPr>
              <a:t>in </a:t>
            </a:r>
            <a:r>
              <a:rPr sz="2600" dirty="0">
                <a:latin typeface="Times New Roman"/>
                <a:cs typeface="Times New Roman"/>
              </a:rPr>
              <a:t>a </a:t>
            </a:r>
            <a:r>
              <a:rPr sz="2600" spc="-5" dirty="0">
                <a:latin typeface="Times New Roman"/>
                <a:cs typeface="Times New Roman"/>
              </a:rPr>
              <a:t>verbal </a:t>
            </a:r>
            <a:r>
              <a:rPr sz="2600" dirty="0">
                <a:latin typeface="Times New Roman"/>
                <a:cs typeface="Times New Roman"/>
              </a:rPr>
              <a:t>or a written mode </a:t>
            </a:r>
            <a:r>
              <a:rPr sz="2600" spc="-5" dirty="0">
                <a:latin typeface="Times New Roman"/>
                <a:cs typeface="Times New Roman"/>
              </a:rPr>
              <a:t>and could use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forms </a:t>
            </a:r>
            <a:r>
              <a:rPr sz="2600" dirty="0">
                <a:latin typeface="Times New Roman"/>
                <a:cs typeface="Times New Roman"/>
              </a:rPr>
              <a:t>such </a:t>
            </a:r>
            <a:r>
              <a:rPr sz="2600" spc="-5" dirty="0">
                <a:latin typeface="Times New Roman"/>
                <a:cs typeface="Times New Roman"/>
              </a:rPr>
              <a:t>as face-to-face meetings, </a:t>
            </a:r>
            <a:r>
              <a:rPr sz="2600" dirty="0">
                <a:latin typeface="Times New Roman"/>
                <a:cs typeface="Times New Roman"/>
              </a:rPr>
              <a:t>group </a:t>
            </a:r>
            <a:r>
              <a:rPr sz="2600" spc="-5" dirty="0">
                <a:latin typeface="Times New Roman"/>
                <a:cs typeface="Times New Roman"/>
              </a:rPr>
              <a:t>discussions, e-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mail </a:t>
            </a:r>
            <a:r>
              <a:rPr sz="2600" dirty="0">
                <a:latin typeface="Times New Roman"/>
                <a:cs typeface="Times New Roman"/>
              </a:rPr>
              <a:t>writing, </a:t>
            </a:r>
            <a:r>
              <a:rPr sz="2600" spc="-5" dirty="0">
                <a:latin typeface="Times New Roman"/>
                <a:cs typeface="Times New Roman"/>
              </a:rPr>
              <a:t>and </a:t>
            </a:r>
            <a:r>
              <a:rPr sz="2600" spc="-10" dirty="0">
                <a:latin typeface="Times New Roman"/>
                <a:cs typeface="Times New Roman"/>
              </a:rPr>
              <a:t>even </a:t>
            </a:r>
            <a:r>
              <a:rPr sz="2600" dirty="0">
                <a:latin typeface="Times New Roman"/>
                <a:cs typeface="Times New Roman"/>
              </a:rPr>
              <a:t>non </a:t>
            </a:r>
            <a:r>
              <a:rPr sz="2600" spc="-5" dirty="0">
                <a:latin typeface="Times New Roman"/>
                <a:cs typeface="Times New Roman"/>
              </a:rPr>
              <a:t>verbal </a:t>
            </a:r>
            <a:r>
              <a:rPr sz="2600" dirty="0">
                <a:latin typeface="Times New Roman"/>
                <a:cs typeface="Times New Roman"/>
              </a:rPr>
              <a:t>modes like </a:t>
            </a:r>
            <a:r>
              <a:rPr sz="2600" spc="-5" dirty="0">
                <a:latin typeface="Times New Roman"/>
                <a:cs typeface="Times New Roman"/>
              </a:rPr>
              <a:t>gestures,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body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language,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etc.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2972" y="4811368"/>
            <a:ext cx="4474464" cy="12864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4024" y="1127760"/>
            <a:ext cx="3663950" cy="5206365"/>
            <a:chOff x="954024" y="1127760"/>
            <a:chExt cx="3663950" cy="52063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0246" y="1131581"/>
              <a:ext cx="3507473" cy="516558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49096" y="1132332"/>
              <a:ext cx="3411220" cy="5069205"/>
            </a:xfrm>
            <a:custGeom>
              <a:avLst/>
              <a:gdLst/>
              <a:ahLst/>
              <a:cxnLst/>
              <a:rect l="l" t="t" r="r" b="b"/>
              <a:pathLst>
                <a:path w="3411220" h="5069205">
                  <a:moveTo>
                    <a:pt x="3410712" y="0"/>
                  </a:moveTo>
                  <a:lnTo>
                    <a:pt x="0" y="0"/>
                  </a:lnTo>
                  <a:lnTo>
                    <a:pt x="0" y="5068824"/>
                  </a:lnTo>
                  <a:lnTo>
                    <a:pt x="3410712" y="5068824"/>
                  </a:lnTo>
                  <a:lnTo>
                    <a:pt x="34107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092" y="1127760"/>
              <a:ext cx="3477767" cy="52059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9096" y="1149096"/>
              <a:ext cx="3413760" cy="51846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07008" y="1168908"/>
              <a:ext cx="3298190" cy="5069205"/>
            </a:xfrm>
            <a:custGeom>
              <a:avLst/>
              <a:gdLst/>
              <a:ahLst/>
              <a:cxnLst/>
              <a:rect l="l" t="t" r="r" b="b"/>
              <a:pathLst>
                <a:path w="3298190" h="5069205">
                  <a:moveTo>
                    <a:pt x="3297936" y="0"/>
                  </a:moveTo>
                  <a:lnTo>
                    <a:pt x="0" y="0"/>
                  </a:lnTo>
                  <a:lnTo>
                    <a:pt x="0" y="5068824"/>
                  </a:lnTo>
                  <a:lnTo>
                    <a:pt x="3297936" y="5068824"/>
                  </a:lnTo>
                  <a:lnTo>
                    <a:pt x="32979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7008" y="1168908"/>
              <a:ext cx="3298190" cy="5069205"/>
            </a:xfrm>
            <a:custGeom>
              <a:avLst/>
              <a:gdLst/>
              <a:ahLst/>
              <a:cxnLst/>
              <a:rect l="l" t="t" r="r" b="b"/>
              <a:pathLst>
                <a:path w="3298190" h="5069205">
                  <a:moveTo>
                    <a:pt x="0" y="5068824"/>
                  </a:moveTo>
                  <a:lnTo>
                    <a:pt x="3297936" y="5068824"/>
                  </a:lnTo>
                  <a:lnTo>
                    <a:pt x="3297936" y="0"/>
                  </a:lnTo>
                  <a:lnTo>
                    <a:pt x="0" y="0"/>
                  </a:lnTo>
                  <a:lnTo>
                    <a:pt x="0" y="5068824"/>
                  </a:lnTo>
                  <a:close/>
                </a:path>
              </a:pathLst>
            </a:custGeom>
            <a:ln w="914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5786" y="1546098"/>
              <a:ext cx="85343" cy="105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2832" y="1533144"/>
              <a:ext cx="111251" cy="1310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4024" y="1455420"/>
              <a:ext cx="536448" cy="4145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2124" y="1493520"/>
              <a:ext cx="429006" cy="35890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2832" y="1735836"/>
              <a:ext cx="111251" cy="1295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024" y="1639824"/>
              <a:ext cx="536448" cy="4160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2124" y="1677924"/>
              <a:ext cx="429006" cy="37566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2832" y="1937004"/>
              <a:ext cx="111251" cy="1295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4024" y="1860804"/>
              <a:ext cx="536448" cy="4130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2124" y="1898904"/>
              <a:ext cx="429006" cy="35737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2832" y="2139696"/>
              <a:ext cx="111251" cy="1295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4024" y="2055876"/>
              <a:ext cx="536448" cy="3992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2124" y="2093976"/>
              <a:ext cx="429006" cy="3634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2832" y="2340863"/>
              <a:ext cx="111251" cy="1295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4024" y="2263140"/>
              <a:ext cx="536448" cy="4145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2124" y="2301240"/>
              <a:ext cx="429006" cy="35890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2832" y="2543556"/>
              <a:ext cx="111251" cy="12953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5548" y="2471927"/>
              <a:ext cx="530352" cy="4130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3648" y="2510027"/>
              <a:ext cx="427482" cy="35128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2832" y="2744724"/>
              <a:ext cx="111251" cy="12953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5548" y="2654808"/>
              <a:ext cx="530352" cy="42519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3648" y="2692908"/>
              <a:ext cx="427482" cy="37109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2832" y="2947416"/>
              <a:ext cx="111251" cy="12953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5548" y="2874264"/>
              <a:ext cx="530352" cy="41452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3648" y="2912364"/>
              <a:ext cx="427482" cy="35280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2832" y="3148583"/>
              <a:ext cx="111251" cy="12953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5548" y="3076955"/>
              <a:ext cx="530352" cy="4130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3648" y="3115055"/>
              <a:ext cx="427482" cy="35280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22832" y="3349752"/>
              <a:ext cx="111251" cy="13106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55548" y="3270504"/>
              <a:ext cx="530352" cy="3992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3648" y="3308604"/>
              <a:ext cx="427482" cy="36042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2832" y="3552444"/>
              <a:ext cx="111251" cy="12953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5548" y="3479292"/>
              <a:ext cx="530352" cy="41452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3648" y="3517392"/>
              <a:ext cx="427482" cy="32689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2832" y="3727704"/>
              <a:ext cx="111251" cy="12954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4024" y="3649980"/>
              <a:ext cx="536448" cy="41300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92124" y="3688080"/>
              <a:ext cx="429006" cy="35737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2832" y="3928872"/>
              <a:ext cx="111251" cy="12954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4024" y="3834383"/>
              <a:ext cx="536448" cy="41452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92124" y="3872483"/>
              <a:ext cx="429006" cy="37566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2832" y="4131564"/>
              <a:ext cx="111251" cy="12954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4024" y="4053839"/>
              <a:ext cx="536448" cy="41452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92124" y="4091939"/>
              <a:ext cx="429006" cy="35737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2832" y="4332732"/>
              <a:ext cx="111251" cy="12954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4024" y="4242816"/>
              <a:ext cx="536448" cy="41300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92124" y="4280916"/>
              <a:ext cx="429006" cy="37109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22832" y="4533900"/>
              <a:ext cx="111251" cy="13106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4024" y="4457700"/>
              <a:ext cx="536448" cy="41300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92124" y="4495800"/>
              <a:ext cx="429006" cy="35737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2832" y="4736592"/>
              <a:ext cx="111251" cy="12954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5548" y="4664963"/>
              <a:ext cx="530352" cy="41452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93648" y="4703063"/>
              <a:ext cx="427482" cy="35280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2832" y="4937760"/>
              <a:ext cx="111251" cy="13106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5548" y="4867656"/>
              <a:ext cx="530352" cy="41300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93648" y="4905756"/>
              <a:ext cx="427482" cy="35128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2832" y="5140451"/>
              <a:ext cx="111251" cy="12954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55548" y="5062727"/>
              <a:ext cx="530352" cy="42672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3648" y="5100827"/>
              <a:ext cx="427482" cy="35890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2832" y="5341619"/>
              <a:ext cx="111251" cy="13106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5548" y="5269992"/>
              <a:ext cx="530352" cy="41452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93648" y="5308092"/>
              <a:ext cx="427482" cy="35280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22832" y="5544312"/>
              <a:ext cx="111251" cy="12953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5548" y="5457444"/>
              <a:ext cx="530352" cy="41300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93648" y="5495544"/>
              <a:ext cx="427482" cy="36652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22832" y="5745480"/>
              <a:ext cx="111251" cy="12953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5548" y="5673851"/>
              <a:ext cx="530352" cy="41300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93648" y="5711951"/>
              <a:ext cx="399288" cy="281939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5358384" y="1743455"/>
            <a:ext cx="2926080" cy="2927985"/>
            <a:chOff x="5358384" y="1743455"/>
            <a:chExt cx="2926080" cy="2927985"/>
          </a:xfrm>
        </p:grpSpPr>
        <p:pic>
          <p:nvPicPr>
            <p:cNvPr id="77" name="object 7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999732" y="3111279"/>
              <a:ext cx="112775" cy="40074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7055358" y="3114294"/>
              <a:ext cx="1905" cy="341630"/>
            </a:xfrm>
            <a:custGeom>
              <a:avLst/>
              <a:gdLst/>
              <a:ahLst/>
              <a:cxnLst/>
              <a:rect l="l" t="t" r="r" b="b"/>
              <a:pathLst>
                <a:path w="1904" h="341629">
                  <a:moveTo>
                    <a:pt x="1650" y="0"/>
                  </a:moveTo>
                  <a:lnTo>
                    <a:pt x="0" y="341121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216396" y="1743455"/>
              <a:ext cx="1557527" cy="154076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263640" y="1767839"/>
              <a:ext cx="1463039" cy="1446276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6263640" y="1767839"/>
              <a:ext cx="1463040" cy="1446530"/>
            </a:xfrm>
            <a:custGeom>
              <a:avLst/>
              <a:gdLst/>
              <a:ahLst/>
              <a:cxnLst/>
              <a:rect l="l" t="t" r="r" b="b"/>
              <a:pathLst>
                <a:path w="1463040" h="1446530">
                  <a:moveTo>
                    <a:pt x="0" y="723138"/>
                  </a:moveTo>
                  <a:lnTo>
                    <a:pt x="1556" y="675587"/>
                  </a:lnTo>
                  <a:lnTo>
                    <a:pt x="6160" y="628858"/>
                  </a:lnTo>
                  <a:lnTo>
                    <a:pt x="13715" y="583047"/>
                  </a:lnTo>
                  <a:lnTo>
                    <a:pt x="24126" y="538247"/>
                  </a:lnTo>
                  <a:lnTo>
                    <a:pt x="37295" y="494556"/>
                  </a:lnTo>
                  <a:lnTo>
                    <a:pt x="53126" y="452067"/>
                  </a:lnTo>
                  <a:lnTo>
                    <a:pt x="71524" y="410876"/>
                  </a:lnTo>
                  <a:lnTo>
                    <a:pt x="92390" y="371079"/>
                  </a:lnTo>
                  <a:lnTo>
                    <a:pt x="115630" y="332770"/>
                  </a:lnTo>
                  <a:lnTo>
                    <a:pt x="141146" y="296046"/>
                  </a:lnTo>
                  <a:lnTo>
                    <a:pt x="168843" y="261000"/>
                  </a:lnTo>
                  <a:lnTo>
                    <a:pt x="198623" y="227728"/>
                  </a:lnTo>
                  <a:lnTo>
                    <a:pt x="230391" y="196327"/>
                  </a:lnTo>
                  <a:lnTo>
                    <a:pt x="264049" y="166890"/>
                  </a:lnTo>
                  <a:lnTo>
                    <a:pt x="299502" y="139513"/>
                  </a:lnTo>
                  <a:lnTo>
                    <a:pt x="336653" y="114291"/>
                  </a:lnTo>
                  <a:lnTo>
                    <a:pt x="375406" y="91320"/>
                  </a:lnTo>
                  <a:lnTo>
                    <a:pt x="415664" y="70694"/>
                  </a:lnTo>
                  <a:lnTo>
                    <a:pt x="457331" y="52510"/>
                  </a:lnTo>
                  <a:lnTo>
                    <a:pt x="500310" y="36862"/>
                  </a:lnTo>
                  <a:lnTo>
                    <a:pt x="544506" y="23845"/>
                  </a:lnTo>
                  <a:lnTo>
                    <a:pt x="589821" y="13556"/>
                  </a:lnTo>
                  <a:lnTo>
                    <a:pt x="636159" y="6088"/>
                  </a:lnTo>
                  <a:lnTo>
                    <a:pt x="683424" y="1537"/>
                  </a:lnTo>
                  <a:lnTo>
                    <a:pt x="731519" y="0"/>
                  </a:lnTo>
                  <a:lnTo>
                    <a:pt x="779615" y="1537"/>
                  </a:lnTo>
                  <a:lnTo>
                    <a:pt x="826880" y="6088"/>
                  </a:lnTo>
                  <a:lnTo>
                    <a:pt x="873218" y="13556"/>
                  </a:lnTo>
                  <a:lnTo>
                    <a:pt x="918533" y="23845"/>
                  </a:lnTo>
                  <a:lnTo>
                    <a:pt x="962729" y="36862"/>
                  </a:lnTo>
                  <a:lnTo>
                    <a:pt x="1005708" y="52510"/>
                  </a:lnTo>
                  <a:lnTo>
                    <a:pt x="1047375" y="70694"/>
                  </a:lnTo>
                  <a:lnTo>
                    <a:pt x="1087633" y="91320"/>
                  </a:lnTo>
                  <a:lnTo>
                    <a:pt x="1126386" y="114291"/>
                  </a:lnTo>
                  <a:lnTo>
                    <a:pt x="1163537" y="139513"/>
                  </a:lnTo>
                  <a:lnTo>
                    <a:pt x="1198990" y="166890"/>
                  </a:lnTo>
                  <a:lnTo>
                    <a:pt x="1232648" y="196327"/>
                  </a:lnTo>
                  <a:lnTo>
                    <a:pt x="1264416" y="227728"/>
                  </a:lnTo>
                  <a:lnTo>
                    <a:pt x="1294196" y="261000"/>
                  </a:lnTo>
                  <a:lnTo>
                    <a:pt x="1321893" y="296046"/>
                  </a:lnTo>
                  <a:lnTo>
                    <a:pt x="1347409" y="332770"/>
                  </a:lnTo>
                  <a:lnTo>
                    <a:pt x="1370649" y="371079"/>
                  </a:lnTo>
                  <a:lnTo>
                    <a:pt x="1391515" y="410876"/>
                  </a:lnTo>
                  <a:lnTo>
                    <a:pt x="1409913" y="452067"/>
                  </a:lnTo>
                  <a:lnTo>
                    <a:pt x="1425744" y="494556"/>
                  </a:lnTo>
                  <a:lnTo>
                    <a:pt x="1438913" y="538247"/>
                  </a:lnTo>
                  <a:lnTo>
                    <a:pt x="1449324" y="583047"/>
                  </a:lnTo>
                  <a:lnTo>
                    <a:pt x="1456879" y="628858"/>
                  </a:lnTo>
                  <a:lnTo>
                    <a:pt x="1461483" y="675587"/>
                  </a:lnTo>
                  <a:lnTo>
                    <a:pt x="1463039" y="723138"/>
                  </a:lnTo>
                  <a:lnTo>
                    <a:pt x="1461483" y="770688"/>
                  </a:lnTo>
                  <a:lnTo>
                    <a:pt x="1456879" y="817417"/>
                  </a:lnTo>
                  <a:lnTo>
                    <a:pt x="1449324" y="863228"/>
                  </a:lnTo>
                  <a:lnTo>
                    <a:pt x="1438913" y="908028"/>
                  </a:lnTo>
                  <a:lnTo>
                    <a:pt x="1425744" y="951719"/>
                  </a:lnTo>
                  <a:lnTo>
                    <a:pt x="1409913" y="994208"/>
                  </a:lnTo>
                  <a:lnTo>
                    <a:pt x="1391515" y="1035399"/>
                  </a:lnTo>
                  <a:lnTo>
                    <a:pt x="1370649" y="1075196"/>
                  </a:lnTo>
                  <a:lnTo>
                    <a:pt x="1347409" y="1113505"/>
                  </a:lnTo>
                  <a:lnTo>
                    <a:pt x="1321893" y="1150229"/>
                  </a:lnTo>
                  <a:lnTo>
                    <a:pt x="1294196" y="1185275"/>
                  </a:lnTo>
                  <a:lnTo>
                    <a:pt x="1264416" y="1218547"/>
                  </a:lnTo>
                  <a:lnTo>
                    <a:pt x="1232648" y="1249948"/>
                  </a:lnTo>
                  <a:lnTo>
                    <a:pt x="1198990" y="1279385"/>
                  </a:lnTo>
                  <a:lnTo>
                    <a:pt x="1163537" y="1306762"/>
                  </a:lnTo>
                  <a:lnTo>
                    <a:pt x="1126386" y="1331984"/>
                  </a:lnTo>
                  <a:lnTo>
                    <a:pt x="1087633" y="1354955"/>
                  </a:lnTo>
                  <a:lnTo>
                    <a:pt x="1047375" y="1375581"/>
                  </a:lnTo>
                  <a:lnTo>
                    <a:pt x="1005708" y="1393765"/>
                  </a:lnTo>
                  <a:lnTo>
                    <a:pt x="962729" y="1409413"/>
                  </a:lnTo>
                  <a:lnTo>
                    <a:pt x="918533" y="1422430"/>
                  </a:lnTo>
                  <a:lnTo>
                    <a:pt x="873218" y="1432719"/>
                  </a:lnTo>
                  <a:lnTo>
                    <a:pt x="826880" y="1440187"/>
                  </a:lnTo>
                  <a:lnTo>
                    <a:pt x="779615" y="1444738"/>
                  </a:lnTo>
                  <a:lnTo>
                    <a:pt x="731519" y="1446276"/>
                  </a:lnTo>
                  <a:lnTo>
                    <a:pt x="683424" y="1444738"/>
                  </a:lnTo>
                  <a:lnTo>
                    <a:pt x="636159" y="1440187"/>
                  </a:lnTo>
                  <a:lnTo>
                    <a:pt x="589821" y="1432719"/>
                  </a:lnTo>
                  <a:lnTo>
                    <a:pt x="544506" y="1422430"/>
                  </a:lnTo>
                  <a:lnTo>
                    <a:pt x="500310" y="1409413"/>
                  </a:lnTo>
                  <a:lnTo>
                    <a:pt x="457331" y="1393765"/>
                  </a:lnTo>
                  <a:lnTo>
                    <a:pt x="415664" y="1375581"/>
                  </a:lnTo>
                  <a:lnTo>
                    <a:pt x="375406" y="1354955"/>
                  </a:lnTo>
                  <a:lnTo>
                    <a:pt x="336653" y="1331984"/>
                  </a:lnTo>
                  <a:lnTo>
                    <a:pt x="299502" y="1306762"/>
                  </a:lnTo>
                  <a:lnTo>
                    <a:pt x="264049" y="1279385"/>
                  </a:lnTo>
                  <a:lnTo>
                    <a:pt x="230391" y="1249948"/>
                  </a:lnTo>
                  <a:lnTo>
                    <a:pt x="198623" y="1218547"/>
                  </a:lnTo>
                  <a:lnTo>
                    <a:pt x="168843" y="1185275"/>
                  </a:lnTo>
                  <a:lnTo>
                    <a:pt x="141146" y="1150229"/>
                  </a:lnTo>
                  <a:lnTo>
                    <a:pt x="115630" y="1113505"/>
                  </a:lnTo>
                  <a:lnTo>
                    <a:pt x="92390" y="1075196"/>
                  </a:lnTo>
                  <a:lnTo>
                    <a:pt x="71524" y="1035399"/>
                  </a:lnTo>
                  <a:lnTo>
                    <a:pt x="53126" y="994208"/>
                  </a:lnTo>
                  <a:lnTo>
                    <a:pt x="37295" y="951719"/>
                  </a:lnTo>
                  <a:lnTo>
                    <a:pt x="24126" y="908028"/>
                  </a:lnTo>
                  <a:lnTo>
                    <a:pt x="13715" y="863228"/>
                  </a:lnTo>
                  <a:lnTo>
                    <a:pt x="6160" y="817417"/>
                  </a:lnTo>
                  <a:lnTo>
                    <a:pt x="1556" y="770688"/>
                  </a:lnTo>
                  <a:lnTo>
                    <a:pt x="0" y="72313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553200" y="2068067"/>
              <a:ext cx="888492" cy="66294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835396" y="3409188"/>
              <a:ext cx="2447544" cy="123444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878830" y="3445001"/>
              <a:ext cx="2349500" cy="12065"/>
            </a:xfrm>
            <a:custGeom>
              <a:avLst/>
              <a:gdLst/>
              <a:ahLst/>
              <a:cxnLst/>
              <a:rect l="l" t="t" r="r" b="b"/>
              <a:pathLst>
                <a:path w="2349500" h="12064">
                  <a:moveTo>
                    <a:pt x="0" y="0"/>
                  </a:moveTo>
                  <a:lnTo>
                    <a:pt x="2349119" y="11684"/>
                  </a:lnTo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171688" y="3422904"/>
              <a:ext cx="112775" cy="437388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8227314" y="3445001"/>
              <a:ext cx="1905" cy="339725"/>
            </a:xfrm>
            <a:custGeom>
              <a:avLst/>
              <a:gdLst/>
              <a:ahLst/>
              <a:cxnLst/>
              <a:rect l="l" t="t" r="r" b="b"/>
              <a:pathLst>
                <a:path w="1904" h="339725">
                  <a:moveTo>
                    <a:pt x="1650" y="0"/>
                  </a:moveTo>
                  <a:lnTo>
                    <a:pt x="0" y="339471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996684" y="3422904"/>
              <a:ext cx="112775" cy="437388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7052310" y="3445001"/>
              <a:ext cx="1905" cy="339725"/>
            </a:xfrm>
            <a:custGeom>
              <a:avLst/>
              <a:gdLst/>
              <a:ahLst/>
              <a:cxnLst/>
              <a:rect l="l" t="t" r="r" b="b"/>
              <a:pathLst>
                <a:path w="1904" h="339725">
                  <a:moveTo>
                    <a:pt x="1650" y="0"/>
                  </a:moveTo>
                  <a:lnTo>
                    <a:pt x="0" y="339471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821680" y="3422904"/>
              <a:ext cx="112775" cy="437388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877306" y="3445001"/>
              <a:ext cx="1905" cy="339725"/>
            </a:xfrm>
            <a:custGeom>
              <a:avLst/>
              <a:gdLst/>
              <a:ahLst/>
              <a:cxnLst/>
              <a:rect l="l" t="t" r="r" b="b"/>
              <a:pathLst>
                <a:path w="1904" h="339725">
                  <a:moveTo>
                    <a:pt x="1651" y="0"/>
                  </a:moveTo>
                  <a:lnTo>
                    <a:pt x="0" y="339471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536436" y="3656076"/>
              <a:ext cx="1036320" cy="101498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583680" y="3680460"/>
              <a:ext cx="941831" cy="920495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6583680" y="3680460"/>
              <a:ext cx="942340" cy="920750"/>
            </a:xfrm>
            <a:custGeom>
              <a:avLst/>
              <a:gdLst/>
              <a:ahLst/>
              <a:cxnLst/>
              <a:rect l="l" t="t" r="r" b="b"/>
              <a:pathLst>
                <a:path w="942340" h="920750">
                  <a:moveTo>
                    <a:pt x="0" y="460247"/>
                  </a:moveTo>
                  <a:lnTo>
                    <a:pt x="2431" y="413200"/>
                  </a:lnTo>
                  <a:lnTo>
                    <a:pt x="9566" y="367509"/>
                  </a:lnTo>
                  <a:lnTo>
                    <a:pt x="21170" y="323406"/>
                  </a:lnTo>
                  <a:lnTo>
                    <a:pt x="37004" y="281124"/>
                  </a:lnTo>
                  <a:lnTo>
                    <a:pt x="56833" y="240893"/>
                  </a:lnTo>
                  <a:lnTo>
                    <a:pt x="80420" y="202945"/>
                  </a:lnTo>
                  <a:lnTo>
                    <a:pt x="107529" y="167512"/>
                  </a:lnTo>
                  <a:lnTo>
                    <a:pt x="137921" y="134826"/>
                  </a:lnTo>
                  <a:lnTo>
                    <a:pt x="171362" y="105117"/>
                  </a:lnTo>
                  <a:lnTo>
                    <a:pt x="207615" y="78619"/>
                  </a:lnTo>
                  <a:lnTo>
                    <a:pt x="246442" y="55561"/>
                  </a:lnTo>
                  <a:lnTo>
                    <a:pt x="287607" y="36177"/>
                  </a:lnTo>
                  <a:lnTo>
                    <a:pt x="330873" y="20697"/>
                  </a:lnTo>
                  <a:lnTo>
                    <a:pt x="376005" y="9353"/>
                  </a:lnTo>
                  <a:lnTo>
                    <a:pt x="422764" y="2376"/>
                  </a:lnTo>
                  <a:lnTo>
                    <a:pt x="470916" y="0"/>
                  </a:lnTo>
                  <a:lnTo>
                    <a:pt x="519067" y="2376"/>
                  </a:lnTo>
                  <a:lnTo>
                    <a:pt x="565826" y="9353"/>
                  </a:lnTo>
                  <a:lnTo>
                    <a:pt x="610958" y="20697"/>
                  </a:lnTo>
                  <a:lnTo>
                    <a:pt x="654224" y="36177"/>
                  </a:lnTo>
                  <a:lnTo>
                    <a:pt x="695389" y="55561"/>
                  </a:lnTo>
                  <a:lnTo>
                    <a:pt x="734216" y="78619"/>
                  </a:lnTo>
                  <a:lnTo>
                    <a:pt x="770469" y="105117"/>
                  </a:lnTo>
                  <a:lnTo>
                    <a:pt x="803909" y="134826"/>
                  </a:lnTo>
                  <a:lnTo>
                    <a:pt x="834302" y="167512"/>
                  </a:lnTo>
                  <a:lnTo>
                    <a:pt x="861411" y="202945"/>
                  </a:lnTo>
                  <a:lnTo>
                    <a:pt x="884998" y="240893"/>
                  </a:lnTo>
                  <a:lnTo>
                    <a:pt x="904827" y="281124"/>
                  </a:lnTo>
                  <a:lnTo>
                    <a:pt x="920661" y="323406"/>
                  </a:lnTo>
                  <a:lnTo>
                    <a:pt x="932265" y="367509"/>
                  </a:lnTo>
                  <a:lnTo>
                    <a:pt x="939400" y="413200"/>
                  </a:lnTo>
                  <a:lnTo>
                    <a:pt x="941831" y="460247"/>
                  </a:lnTo>
                  <a:lnTo>
                    <a:pt x="939400" y="507295"/>
                  </a:lnTo>
                  <a:lnTo>
                    <a:pt x="932265" y="552986"/>
                  </a:lnTo>
                  <a:lnTo>
                    <a:pt x="920661" y="597089"/>
                  </a:lnTo>
                  <a:lnTo>
                    <a:pt x="904827" y="639371"/>
                  </a:lnTo>
                  <a:lnTo>
                    <a:pt x="884998" y="679602"/>
                  </a:lnTo>
                  <a:lnTo>
                    <a:pt x="861411" y="717550"/>
                  </a:lnTo>
                  <a:lnTo>
                    <a:pt x="834302" y="752983"/>
                  </a:lnTo>
                  <a:lnTo>
                    <a:pt x="803910" y="785669"/>
                  </a:lnTo>
                  <a:lnTo>
                    <a:pt x="770469" y="815378"/>
                  </a:lnTo>
                  <a:lnTo>
                    <a:pt x="734216" y="841876"/>
                  </a:lnTo>
                  <a:lnTo>
                    <a:pt x="695389" y="864934"/>
                  </a:lnTo>
                  <a:lnTo>
                    <a:pt x="654224" y="884318"/>
                  </a:lnTo>
                  <a:lnTo>
                    <a:pt x="610958" y="899798"/>
                  </a:lnTo>
                  <a:lnTo>
                    <a:pt x="565826" y="911142"/>
                  </a:lnTo>
                  <a:lnTo>
                    <a:pt x="519067" y="918119"/>
                  </a:lnTo>
                  <a:lnTo>
                    <a:pt x="470916" y="920495"/>
                  </a:lnTo>
                  <a:lnTo>
                    <a:pt x="422764" y="918119"/>
                  </a:lnTo>
                  <a:lnTo>
                    <a:pt x="376005" y="911142"/>
                  </a:lnTo>
                  <a:lnTo>
                    <a:pt x="330873" y="899798"/>
                  </a:lnTo>
                  <a:lnTo>
                    <a:pt x="287607" y="884318"/>
                  </a:lnTo>
                  <a:lnTo>
                    <a:pt x="246442" y="864934"/>
                  </a:lnTo>
                  <a:lnTo>
                    <a:pt x="207615" y="841876"/>
                  </a:lnTo>
                  <a:lnTo>
                    <a:pt x="171362" y="815378"/>
                  </a:lnTo>
                  <a:lnTo>
                    <a:pt x="137922" y="785669"/>
                  </a:lnTo>
                  <a:lnTo>
                    <a:pt x="107529" y="752983"/>
                  </a:lnTo>
                  <a:lnTo>
                    <a:pt x="80420" y="717550"/>
                  </a:lnTo>
                  <a:lnTo>
                    <a:pt x="56833" y="679602"/>
                  </a:lnTo>
                  <a:lnTo>
                    <a:pt x="37004" y="639371"/>
                  </a:lnTo>
                  <a:lnTo>
                    <a:pt x="21170" y="597089"/>
                  </a:lnTo>
                  <a:lnTo>
                    <a:pt x="9566" y="552986"/>
                  </a:lnTo>
                  <a:lnTo>
                    <a:pt x="2431" y="507295"/>
                  </a:lnTo>
                  <a:lnTo>
                    <a:pt x="0" y="46024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768084" y="3762755"/>
              <a:ext cx="571500" cy="42367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358384" y="3656076"/>
              <a:ext cx="1036319" cy="101498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405628" y="3680460"/>
              <a:ext cx="941832" cy="920495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5405628" y="3680460"/>
              <a:ext cx="942340" cy="920750"/>
            </a:xfrm>
            <a:custGeom>
              <a:avLst/>
              <a:gdLst/>
              <a:ahLst/>
              <a:cxnLst/>
              <a:rect l="l" t="t" r="r" b="b"/>
              <a:pathLst>
                <a:path w="942339" h="920750">
                  <a:moveTo>
                    <a:pt x="0" y="460247"/>
                  </a:moveTo>
                  <a:lnTo>
                    <a:pt x="2431" y="413200"/>
                  </a:lnTo>
                  <a:lnTo>
                    <a:pt x="9566" y="367509"/>
                  </a:lnTo>
                  <a:lnTo>
                    <a:pt x="21170" y="323406"/>
                  </a:lnTo>
                  <a:lnTo>
                    <a:pt x="37004" y="281124"/>
                  </a:lnTo>
                  <a:lnTo>
                    <a:pt x="56833" y="240893"/>
                  </a:lnTo>
                  <a:lnTo>
                    <a:pt x="80420" y="202945"/>
                  </a:lnTo>
                  <a:lnTo>
                    <a:pt x="107529" y="167512"/>
                  </a:lnTo>
                  <a:lnTo>
                    <a:pt x="137922" y="134826"/>
                  </a:lnTo>
                  <a:lnTo>
                    <a:pt x="171362" y="105117"/>
                  </a:lnTo>
                  <a:lnTo>
                    <a:pt x="207615" y="78619"/>
                  </a:lnTo>
                  <a:lnTo>
                    <a:pt x="246442" y="55561"/>
                  </a:lnTo>
                  <a:lnTo>
                    <a:pt x="287607" y="36177"/>
                  </a:lnTo>
                  <a:lnTo>
                    <a:pt x="330873" y="20697"/>
                  </a:lnTo>
                  <a:lnTo>
                    <a:pt x="376005" y="9353"/>
                  </a:lnTo>
                  <a:lnTo>
                    <a:pt x="422764" y="2376"/>
                  </a:lnTo>
                  <a:lnTo>
                    <a:pt x="470916" y="0"/>
                  </a:lnTo>
                  <a:lnTo>
                    <a:pt x="519067" y="2376"/>
                  </a:lnTo>
                  <a:lnTo>
                    <a:pt x="565826" y="9353"/>
                  </a:lnTo>
                  <a:lnTo>
                    <a:pt x="610958" y="20697"/>
                  </a:lnTo>
                  <a:lnTo>
                    <a:pt x="654224" y="36177"/>
                  </a:lnTo>
                  <a:lnTo>
                    <a:pt x="695389" y="55561"/>
                  </a:lnTo>
                  <a:lnTo>
                    <a:pt x="734216" y="78619"/>
                  </a:lnTo>
                  <a:lnTo>
                    <a:pt x="770469" y="105117"/>
                  </a:lnTo>
                  <a:lnTo>
                    <a:pt x="803910" y="134826"/>
                  </a:lnTo>
                  <a:lnTo>
                    <a:pt x="834302" y="167512"/>
                  </a:lnTo>
                  <a:lnTo>
                    <a:pt x="861411" y="202945"/>
                  </a:lnTo>
                  <a:lnTo>
                    <a:pt x="884998" y="240893"/>
                  </a:lnTo>
                  <a:lnTo>
                    <a:pt x="904827" y="281124"/>
                  </a:lnTo>
                  <a:lnTo>
                    <a:pt x="920661" y="323406"/>
                  </a:lnTo>
                  <a:lnTo>
                    <a:pt x="932265" y="367509"/>
                  </a:lnTo>
                  <a:lnTo>
                    <a:pt x="939400" y="413200"/>
                  </a:lnTo>
                  <a:lnTo>
                    <a:pt x="941832" y="460247"/>
                  </a:lnTo>
                  <a:lnTo>
                    <a:pt x="939400" y="507295"/>
                  </a:lnTo>
                  <a:lnTo>
                    <a:pt x="932265" y="552986"/>
                  </a:lnTo>
                  <a:lnTo>
                    <a:pt x="920661" y="597089"/>
                  </a:lnTo>
                  <a:lnTo>
                    <a:pt x="904827" y="639371"/>
                  </a:lnTo>
                  <a:lnTo>
                    <a:pt x="884998" y="679602"/>
                  </a:lnTo>
                  <a:lnTo>
                    <a:pt x="861411" y="717550"/>
                  </a:lnTo>
                  <a:lnTo>
                    <a:pt x="834302" y="752983"/>
                  </a:lnTo>
                  <a:lnTo>
                    <a:pt x="803909" y="785669"/>
                  </a:lnTo>
                  <a:lnTo>
                    <a:pt x="770469" y="815378"/>
                  </a:lnTo>
                  <a:lnTo>
                    <a:pt x="734216" y="841876"/>
                  </a:lnTo>
                  <a:lnTo>
                    <a:pt x="695389" y="864934"/>
                  </a:lnTo>
                  <a:lnTo>
                    <a:pt x="654224" y="884318"/>
                  </a:lnTo>
                  <a:lnTo>
                    <a:pt x="610958" y="899798"/>
                  </a:lnTo>
                  <a:lnTo>
                    <a:pt x="565826" y="911142"/>
                  </a:lnTo>
                  <a:lnTo>
                    <a:pt x="519067" y="918119"/>
                  </a:lnTo>
                  <a:lnTo>
                    <a:pt x="470916" y="920495"/>
                  </a:lnTo>
                  <a:lnTo>
                    <a:pt x="422764" y="918119"/>
                  </a:lnTo>
                  <a:lnTo>
                    <a:pt x="376005" y="911142"/>
                  </a:lnTo>
                  <a:lnTo>
                    <a:pt x="330873" y="899798"/>
                  </a:lnTo>
                  <a:lnTo>
                    <a:pt x="287607" y="884318"/>
                  </a:lnTo>
                  <a:lnTo>
                    <a:pt x="246442" y="864934"/>
                  </a:lnTo>
                  <a:lnTo>
                    <a:pt x="207615" y="841876"/>
                  </a:lnTo>
                  <a:lnTo>
                    <a:pt x="171362" y="815378"/>
                  </a:lnTo>
                  <a:lnTo>
                    <a:pt x="137921" y="785669"/>
                  </a:lnTo>
                  <a:lnTo>
                    <a:pt x="107529" y="752983"/>
                  </a:lnTo>
                  <a:lnTo>
                    <a:pt x="80420" y="717550"/>
                  </a:lnTo>
                  <a:lnTo>
                    <a:pt x="56833" y="679602"/>
                  </a:lnTo>
                  <a:lnTo>
                    <a:pt x="37004" y="639371"/>
                  </a:lnTo>
                  <a:lnTo>
                    <a:pt x="21170" y="597089"/>
                  </a:lnTo>
                  <a:lnTo>
                    <a:pt x="9566" y="552986"/>
                  </a:lnTo>
                  <a:lnTo>
                    <a:pt x="2431" y="507295"/>
                  </a:lnTo>
                  <a:lnTo>
                    <a:pt x="0" y="46024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8" name="object 98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033259" y="5315711"/>
            <a:ext cx="2110740" cy="527304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137405" y="3296212"/>
            <a:ext cx="1499616" cy="1121664"/>
          </a:xfrm>
          <a:prstGeom prst="rect">
            <a:avLst/>
          </a:prstGeom>
        </p:spPr>
      </p:pic>
      <p:grpSp>
        <p:nvGrpSpPr>
          <p:cNvPr id="100" name="object 100"/>
          <p:cNvGrpSpPr/>
          <p:nvPr/>
        </p:nvGrpSpPr>
        <p:grpSpPr>
          <a:xfrm>
            <a:off x="7703819" y="3720084"/>
            <a:ext cx="972819" cy="974090"/>
            <a:chOff x="7703819" y="3720084"/>
            <a:chExt cx="972819" cy="974090"/>
          </a:xfrm>
        </p:grpSpPr>
        <p:pic>
          <p:nvPicPr>
            <p:cNvPr id="101" name="object 10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703819" y="3720084"/>
              <a:ext cx="972312" cy="97383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751063" y="3744468"/>
              <a:ext cx="877824" cy="879348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7751063" y="3744468"/>
              <a:ext cx="878205" cy="879475"/>
            </a:xfrm>
            <a:custGeom>
              <a:avLst/>
              <a:gdLst/>
              <a:ahLst/>
              <a:cxnLst/>
              <a:rect l="l" t="t" r="r" b="b"/>
              <a:pathLst>
                <a:path w="878204" h="879475">
                  <a:moveTo>
                    <a:pt x="0" y="439673"/>
                  </a:moveTo>
                  <a:lnTo>
                    <a:pt x="2574" y="391766"/>
                  </a:lnTo>
                  <a:lnTo>
                    <a:pt x="10121" y="345353"/>
                  </a:lnTo>
                  <a:lnTo>
                    <a:pt x="22372" y="300703"/>
                  </a:lnTo>
                  <a:lnTo>
                    <a:pt x="39059" y="258083"/>
                  </a:lnTo>
                  <a:lnTo>
                    <a:pt x="59915" y="217762"/>
                  </a:lnTo>
                  <a:lnTo>
                    <a:pt x="84673" y="180008"/>
                  </a:lnTo>
                  <a:lnTo>
                    <a:pt x="113064" y="145090"/>
                  </a:lnTo>
                  <a:lnTo>
                    <a:pt x="144822" y="113275"/>
                  </a:lnTo>
                  <a:lnTo>
                    <a:pt x="179679" y="84831"/>
                  </a:lnTo>
                  <a:lnTo>
                    <a:pt x="217367" y="60028"/>
                  </a:lnTo>
                  <a:lnTo>
                    <a:pt x="257619" y="39133"/>
                  </a:lnTo>
                  <a:lnTo>
                    <a:pt x="300167" y="22414"/>
                  </a:lnTo>
                  <a:lnTo>
                    <a:pt x="344743" y="10141"/>
                  </a:lnTo>
                  <a:lnTo>
                    <a:pt x="391080" y="2579"/>
                  </a:lnTo>
                  <a:lnTo>
                    <a:pt x="438911" y="0"/>
                  </a:lnTo>
                  <a:lnTo>
                    <a:pt x="486743" y="2579"/>
                  </a:lnTo>
                  <a:lnTo>
                    <a:pt x="533080" y="10141"/>
                  </a:lnTo>
                  <a:lnTo>
                    <a:pt x="577656" y="22414"/>
                  </a:lnTo>
                  <a:lnTo>
                    <a:pt x="620204" y="39133"/>
                  </a:lnTo>
                  <a:lnTo>
                    <a:pt x="660456" y="60028"/>
                  </a:lnTo>
                  <a:lnTo>
                    <a:pt x="698144" y="84831"/>
                  </a:lnTo>
                  <a:lnTo>
                    <a:pt x="733001" y="113275"/>
                  </a:lnTo>
                  <a:lnTo>
                    <a:pt x="764759" y="145090"/>
                  </a:lnTo>
                  <a:lnTo>
                    <a:pt x="793150" y="180008"/>
                  </a:lnTo>
                  <a:lnTo>
                    <a:pt x="817908" y="217762"/>
                  </a:lnTo>
                  <a:lnTo>
                    <a:pt x="838764" y="258083"/>
                  </a:lnTo>
                  <a:lnTo>
                    <a:pt x="855451" y="300703"/>
                  </a:lnTo>
                  <a:lnTo>
                    <a:pt x="867702" y="345353"/>
                  </a:lnTo>
                  <a:lnTo>
                    <a:pt x="875249" y="391766"/>
                  </a:lnTo>
                  <a:lnTo>
                    <a:pt x="877824" y="439673"/>
                  </a:lnTo>
                  <a:lnTo>
                    <a:pt x="875249" y="487581"/>
                  </a:lnTo>
                  <a:lnTo>
                    <a:pt x="867702" y="533994"/>
                  </a:lnTo>
                  <a:lnTo>
                    <a:pt x="855451" y="578644"/>
                  </a:lnTo>
                  <a:lnTo>
                    <a:pt x="838764" y="621264"/>
                  </a:lnTo>
                  <a:lnTo>
                    <a:pt x="817908" y="661585"/>
                  </a:lnTo>
                  <a:lnTo>
                    <a:pt x="793150" y="699339"/>
                  </a:lnTo>
                  <a:lnTo>
                    <a:pt x="764759" y="734257"/>
                  </a:lnTo>
                  <a:lnTo>
                    <a:pt x="733001" y="766072"/>
                  </a:lnTo>
                  <a:lnTo>
                    <a:pt x="698144" y="794516"/>
                  </a:lnTo>
                  <a:lnTo>
                    <a:pt x="660456" y="819319"/>
                  </a:lnTo>
                  <a:lnTo>
                    <a:pt x="620204" y="840214"/>
                  </a:lnTo>
                  <a:lnTo>
                    <a:pt x="577656" y="856933"/>
                  </a:lnTo>
                  <a:lnTo>
                    <a:pt x="533080" y="869206"/>
                  </a:lnTo>
                  <a:lnTo>
                    <a:pt x="486743" y="876768"/>
                  </a:lnTo>
                  <a:lnTo>
                    <a:pt x="438911" y="879347"/>
                  </a:lnTo>
                  <a:lnTo>
                    <a:pt x="391080" y="876768"/>
                  </a:lnTo>
                  <a:lnTo>
                    <a:pt x="344743" y="869206"/>
                  </a:lnTo>
                  <a:lnTo>
                    <a:pt x="300167" y="856933"/>
                  </a:lnTo>
                  <a:lnTo>
                    <a:pt x="257619" y="840214"/>
                  </a:lnTo>
                  <a:lnTo>
                    <a:pt x="217367" y="819319"/>
                  </a:lnTo>
                  <a:lnTo>
                    <a:pt x="179679" y="794516"/>
                  </a:lnTo>
                  <a:lnTo>
                    <a:pt x="144822" y="766072"/>
                  </a:lnTo>
                  <a:lnTo>
                    <a:pt x="113064" y="734257"/>
                  </a:lnTo>
                  <a:lnTo>
                    <a:pt x="84673" y="699339"/>
                  </a:lnTo>
                  <a:lnTo>
                    <a:pt x="59915" y="661585"/>
                  </a:lnTo>
                  <a:lnTo>
                    <a:pt x="39059" y="621264"/>
                  </a:lnTo>
                  <a:lnTo>
                    <a:pt x="22372" y="578644"/>
                  </a:lnTo>
                  <a:lnTo>
                    <a:pt x="10121" y="533994"/>
                  </a:lnTo>
                  <a:lnTo>
                    <a:pt x="2574" y="487581"/>
                  </a:lnTo>
                  <a:lnTo>
                    <a:pt x="0" y="43967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770875" y="3837432"/>
              <a:ext cx="533400" cy="402336"/>
            </a:xfrm>
            <a:prstGeom prst="rect">
              <a:avLst/>
            </a:prstGeom>
          </p:spPr>
        </p:pic>
      </p:grpSp>
      <p:sp>
        <p:nvSpPr>
          <p:cNvPr id="105" name="object 105"/>
          <p:cNvSpPr txBox="1"/>
          <p:nvPr/>
        </p:nvSpPr>
        <p:spPr>
          <a:xfrm>
            <a:off x="6716394" y="3969765"/>
            <a:ext cx="7086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rit</a:t>
            </a:r>
            <a:r>
              <a:rPr sz="16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7883397" y="3916807"/>
            <a:ext cx="6045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382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Non </a:t>
            </a:r>
            <a:r>
              <a:rPr sz="16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0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erbal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282309" y="2344877"/>
            <a:ext cx="1419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</a:t>
            </a:r>
            <a:r>
              <a:rPr sz="16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mm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unic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525905" y="1870329"/>
            <a:ext cx="5543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90" dirty="0">
                <a:latin typeface="Times New Roman"/>
                <a:cs typeface="Times New Roman"/>
              </a:rPr>
              <a:t>V</a:t>
            </a:r>
            <a:r>
              <a:rPr sz="1600" spc="-5" dirty="0">
                <a:latin typeface="Times New Roman"/>
                <a:cs typeface="Times New Roman"/>
              </a:rPr>
              <a:t>erbal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525905" y="3577590"/>
            <a:ext cx="636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latin typeface="Times New Roman"/>
                <a:cs typeface="Times New Roman"/>
              </a:rPr>
              <a:t>W</a:t>
            </a:r>
            <a:r>
              <a:rPr sz="1600" spc="-5" dirty="0">
                <a:latin typeface="Times New Roman"/>
                <a:cs typeface="Times New Roman"/>
              </a:rPr>
              <a:t>ritten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525905" y="5284419"/>
            <a:ext cx="9505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Non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Verbal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111" name="object 111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2656332" y="1600200"/>
            <a:ext cx="1540764" cy="1156715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633472" y="3026664"/>
            <a:ext cx="1545336" cy="1266444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2731007" y="4878323"/>
            <a:ext cx="1519428" cy="1306068"/>
          </a:xfrm>
          <a:prstGeom prst="rect">
            <a:avLst/>
          </a:prstGeom>
        </p:spPr>
      </p:pic>
      <p:grpSp>
        <p:nvGrpSpPr>
          <p:cNvPr id="114" name="object 114"/>
          <p:cNvGrpSpPr/>
          <p:nvPr/>
        </p:nvGrpSpPr>
        <p:grpSpPr>
          <a:xfrm>
            <a:off x="0" y="0"/>
            <a:ext cx="9144000" cy="893444"/>
            <a:chOff x="0" y="0"/>
            <a:chExt cx="9144000" cy="893444"/>
          </a:xfrm>
        </p:grpSpPr>
        <p:pic>
          <p:nvPicPr>
            <p:cNvPr id="115" name="object 11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9811" y="0"/>
              <a:ext cx="9124187" cy="893063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0" y="129539"/>
              <a:ext cx="9144000" cy="763905"/>
            </a:xfrm>
            <a:custGeom>
              <a:avLst/>
              <a:gdLst/>
              <a:ahLst/>
              <a:cxnLst/>
              <a:rect l="l" t="t" r="r" b="b"/>
              <a:pathLst>
                <a:path w="9144000" h="763905">
                  <a:moveTo>
                    <a:pt x="9144000" y="0"/>
                  </a:moveTo>
                  <a:lnTo>
                    <a:pt x="0" y="0"/>
                  </a:lnTo>
                  <a:lnTo>
                    <a:pt x="0" y="763523"/>
                  </a:lnTo>
                  <a:lnTo>
                    <a:pt x="9144000" y="763523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04040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 txBox="1">
            <a:spLocks noGrp="1"/>
          </p:cNvSpPr>
          <p:nvPr>
            <p:ph type="title"/>
          </p:nvPr>
        </p:nvSpPr>
        <p:spPr>
          <a:xfrm>
            <a:off x="684276" y="245363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pc="-45" dirty="0"/>
              <a:t>Types</a:t>
            </a:r>
            <a:r>
              <a:rPr spc="-3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Communication</a:t>
            </a:r>
          </a:p>
        </p:txBody>
      </p:sp>
      <p:sp>
        <p:nvSpPr>
          <p:cNvPr id="119" name="object 1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Importance</a:t>
            </a:r>
            <a:r>
              <a:rPr spc="-5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Communication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548" y="1616963"/>
            <a:ext cx="1240535" cy="46009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24203" y="5049139"/>
            <a:ext cx="141605" cy="923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4203" y="4429709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4203" y="38661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4203" y="323164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4203" y="2596337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4203" y="196215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355" y="1310639"/>
            <a:ext cx="2161032" cy="49377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562860" y="2338403"/>
            <a:ext cx="6038850" cy="2402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95"/>
              </a:spcBef>
            </a:pPr>
            <a:r>
              <a:rPr sz="2600" spc="-5" dirty="0">
                <a:latin typeface="Times New Roman"/>
                <a:cs typeface="Times New Roman"/>
              </a:rPr>
              <a:t>Communication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is</a:t>
            </a:r>
            <a:r>
              <a:rPr sz="2600" dirty="0">
                <a:latin typeface="Times New Roman"/>
                <a:cs typeface="Times New Roman"/>
              </a:rPr>
              <a:t> not</a:t>
            </a:r>
            <a:r>
              <a:rPr sz="2600" spc="6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just about speaking,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its also </a:t>
            </a:r>
            <a:r>
              <a:rPr sz="2600" dirty="0">
                <a:latin typeface="Times New Roman"/>
                <a:cs typeface="Times New Roman"/>
              </a:rPr>
              <a:t>about </a:t>
            </a:r>
            <a:r>
              <a:rPr sz="2600" spc="-5" dirty="0">
                <a:latin typeface="Times New Roman"/>
                <a:cs typeface="Times New Roman"/>
              </a:rPr>
              <a:t>listening, reading, </a:t>
            </a:r>
            <a:r>
              <a:rPr sz="2600" dirty="0">
                <a:latin typeface="Times New Roman"/>
                <a:cs typeface="Times New Roman"/>
              </a:rPr>
              <a:t>writing </a:t>
            </a:r>
            <a:r>
              <a:rPr sz="2600" spc="-5" dirty="0">
                <a:latin typeface="Times New Roman"/>
                <a:cs typeface="Times New Roman"/>
              </a:rPr>
              <a:t>etc. </a:t>
            </a:r>
            <a:r>
              <a:rPr sz="2600" dirty="0">
                <a:latin typeface="Times New Roman"/>
                <a:cs typeface="Times New Roman"/>
              </a:rPr>
              <a:t> The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importance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of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communication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can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be 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elaborate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as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follows: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276" y="260604"/>
            <a:ext cx="7992109" cy="585470"/>
          </a:xfrm>
          <a:custGeom>
            <a:avLst/>
            <a:gdLst/>
            <a:ahLst/>
            <a:cxnLst/>
            <a:rect l="l" t="t" r="r" b="b"/>
            <a:pathLst>
              <a:path w="7992109" h="585469">
                <a:moveTo>
                  <a:pt x="7991856" y="0"/>
                </a:moveTo>
                <a:lnTo>
                  <a:pt x="0" y="0"/>
                </a:lnTo>
                <a:lnTo>
                  <a:pt x="0" y="585216"/>
                </a:lnTo>
                <a:lnTo>
                  <a:pt x="7991856" y="585216"/>
                </a:lnTo>
                <a:lnTo>
                  <a:pt x="7991856" y="0"/>
                </a:lnTo>
                <a:close/>
              </a:path>
            </a:pathLst>
          </a:custGeom>
          <a:solidFill>
            <a:srgbClr val="FFFFFF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07340">
              <a:lnSpc>
                <a:spcPct val="100000"/>
              </a:lnSpc>
              <a:spcBef>
                <a:spcPts val="254"/>
              </a:spcBef>
            </a:pPr>
            <a:r>
              <a:rPr dirty="0"/>
              <a:t>Importance</a:t>
            </a:r>
            <a:r>
              <a:rPr spc="-5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Communication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548" y="1863851"/>
            <a:ext cx="1240535" cy="46009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24203" y="3478529"/>
            <a:ext cx="141605" cy="274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4203" y="284391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4203" y="220929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355" y="1557527"/>
            <a:ext cx="2161032" cy="49377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207000" y="2013026"/>
            <a:ext cx="306514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05155" algn="l"/>
                <a:tab pos="2780030" algn="l"/>
              </a:tabLst>
            </a:pPr>
            <a:r>
              <a:rPr sz="2600" b="1" spc="-5" dirty="0">
                <a:latin typeface="Times New Roman"/>
                <a:cs typeface="Times New Roman"/>
              </a:rPr>
              <a:t>i</a:t>
            </a:r>
            <a:r>
              <a:rPr sz="2600" b="1" dirty="0">
                <a:latin typeface="Times New Roman"/>
                <a:cs typeface="Times New Roman"/>
              </a:rPr>
              <a:t>s	funda</a:t>
            </a:r>
            <a:r>
              <a:rPr sz="2600" b="1" spc="-10" dirty="0">
                <a:latin typeface="Times New Roman"/>
                <a:cs typeface="Times New Roman"/>
              </a:rPr>
              <a:t>m</a:t>
            </a:r>
            <a:r>
              <a:rPr sz="2600" b="1" dirty="0">
                <a:latin typeface="Times New Roman"/>
                <a:cs typeface="Times New Roman"/>
              </a:rPr>
              <a:t>ental	</a:t>
            </a:r>
            <a:r>
              <a:rPr sz="2600" b="1" spc="-20" dirty="0">
                <a:latin typeface="Times New Roman"/>
                <a:cs typeface="Times New Roman"/>
              </a:rPr>
              <a:t>to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97785" y="1815140"/>
            <a:ext cx="2877820" cy="1215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50100"/>
              </a:lnSpc>
              <a:spcBef>
                <a:spcPts val="10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b="1" dirty="0">
                <a:latin typeface="Times New Roman"/>
                <a:cs typeface="Times New Roman"/>
              </a:rPr>
              <a:t>Communication </a:t>
            </a:r>
            <a:r>
              <a:rPr sz="2600" b="1" spc="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accomplish</a:t>
            </a:r>
            <a:r>
              <a:rPr sz="2600" b="1" spc="-8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work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744" y="729995"/>
            <a:ext cx="1223771" cy="122377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Importance</a:t>
            </a:r>
            <a:r>
              <a:rPr spc="-5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Communication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4548" y="2901695"/>
            <a:ext cx="1240790" cy="3333115"/>
            <a:chOff x="574548" y="2901695"/>
            <a:chExt cx="1240790" cy="3333115"/>
          </a:xfrm>
        </p:grpSpPr>
        <p:sp>
          <p:nvSpPr>
            <p:cNvPr id="5" name="object 5"/>
            <p:cNvSpPr/>
            <p:nvPr/>
          </p:nvSpPr>
          <p:spPr>
            <a:xfrm>
              <a:off x="574548" y="5470905"/>
              <a:ext cx="1240790" cy="763905"/>
            </a:xfrm>
            <a:custGeom>
              <a:avLst/>
              <a:gdLst/>
              <a:ahLst/>
              <a:cxnLst/>
              <a:rect l="l" t="t" r="r" b="b"/>
              <a:pathLst>
                <a:path w="1240789" h="763904">
                  <a:moveTo>
                    <a:pt x="1240535" y="0"/>
                  </a:moveTo>
                  <a:lnTo>
                    <a:pt x="1204370" y="43110"/>
                  </a:lnTo>
                  <a:lnTo>
                    <a:pt x="1143956" y="68517"/>
                  </a:lnTo>
                  <a:lnTo>
                    <a:pt x="1104255" y="79935"/>
                  </a:lnTo>
                  <a:lnTo>
                    <a:pt x="1058846" y="90366"/>
                  </a:lnTo>
                  <a:lnTo>
                    <a:pt x="1008194" y="99717"/>
                  </a:lnTo>
                  <a:lnTo>
                    <a:pt x="952766" y="107892"/>
                  </a:lnTo>
                  <a:lnTo>
                    <a:pt x="893026" y="114795"/>
                  </a:lnTo>
                  <a:lnTo>
                    <a:pt x="829440" y="120330"/>
                  </a:lnTo>
                  <a:lnTo>
                    <a:pt x="762475" y="124402"/>
                  </a:lnTo>
                  <a:lnTo>
                    <a:pt x="692595" y="126915"/>
                  </a:lnTo>
                  <a:lnTo>
                    <a:pt x="620268" y="127774"/>
                  </a:lnTo>
                  <a:lnTo>
                    <a:pt x="547930" y="126915"/>
                  </a:lnTo>
                  <a:lnTo>
                    <a:pt x="478044" y="124402"/>
                  </a:lnTo>
                  <a:lnTo>
                    <a:pt x="411075" y="120330"/>
                  </a:lnTo>
                  <a:lnTo>
                    <a:pt x="347487" y="114795"/>
                  </a:lnTo>
                  <a:lnTo>
                    <a:pt x="287747" y="107892"/>
                  </a:lnTo>
                  <a:lnTo>
                    <a:pt x="232319" y="99717"/>
                  </a:lnTo>
                  <a:lnTo>
                    <a:pt x="181670" y="90366"/>
                  </a:lnTo>
                  <a:lnTo>
                    <a:pt x="136264" y="79935"/>
                  </a:lnTo>
                  <a:lnTo>
                    <a:pt x="96566" y="68517"/>
                  </a:lnTo>
                  <a:lnTo>
                    <a:pt x="36160" y="43110"/>
                  </a:lnTo>
                  <a:lnTo>
                    <a:pt x="4172" y="14909"/>
                  </a:lnTo>
                  <a:lnTo>
                    <a:pt x="0" y="0"/>
                  </a:lnTo>
                  <a:lnTo>
                    <a:pt x="0" y="636003"/>
                  </a:lnTo>
                  <a:lnTo>
                    <a:pt x="36160" y="679098"/>
                  </a:lnTo>
                  <a:lnTo>
                    <a:pt x="96566" y="704504"/>
                  </a:lnTo>
                  <a:lnTo>
                    <a:pt x="136264" y="715922"/>
                  </a:lnTo>
                  <a:lnTo>
                    <a:pt x="181670" y="726355"/>
                  </a:lnTo>
                  <a:lnTo>
                    <a:pt x="232319" y="735709"/>
                  </a:lnTo>
                  <a:lnTo>
                    <a:pt x="287747" y="743886"/>
                  </a:lnTo>
                  <a:lnTo>
                    <a:pt x="347487" y="750791"/>
                  </a:lnTo>
                  <a:lnTo>
                    <a:pt x="411075" y="756329"/>
                  </a:lnTo>
                  <a:lnTo>
                    <a:pt x="478044" y="760403"/>
                  </a:lnTo>
                  <a:lnTo>
                    <a:pt x="547930" y="762918"/>
                  </a:lnTo>
                  <a:lnTo>
                    <a:pt x="620268" y="763778"/>
                  </a:lnTo>
                  <a:lnTo>
                    <a:pt x="692595" y="762918"/>
                  </a:lnTo>
                  <a:lnTo>
                    <a:pt x="762475" y="760403"/>
                  </a:lnTo>
                  <a:lnTo>
                    <a:pt x="829440" y="756329"/>
                  </a:lnTo>
                  <a:lnTo>
                    <a:pt x="893026" y="750791"/>
                  </a:lnTo>
                  <a:lnTo>
                    <a:pt x="952766" y="743886"/>
                  </a:lnTo>
                  <a:lnTo>
                    <a:pt x="1008194" y="735709"/>
                  </a:lnTo>
                  <a:lnTo>
                    <a:pt x="1058846" y="726355"/>
                  </a:lnTo>
                  <a:lnTo>
                    <a:pt x="1104255" y="715922"/>
                  </a:lnTo>
                  <a:lnTo>
                    <a:pt x="1143956" y="704504"/>
                  </a:lnTo>
                  <a:lnTo>
                    <a:pt x="1204370" y="679098"/>
                  </a:lnTo>
                  <a:lnTo>
                    <a:pt x="1236362" y="650905"/>
                  </a:lnTo>
                  <a:lnTo>
                    <a:pt x="1240535" y="636003"/>
                  </a:lnTo>
                  <a:lnTo>
                    <a:pt x="1240535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4548" y="5343144"/>
              <a:ext cx="1240790" cy="255904"/>
            </a:xfrm>
            <a:custGeom>
              <a:avLst/>
              <a:gdLst/>
              <a:ahLst/>
              <a:cxnLst/>
              <a:rect l="l" t="t" r="r" b="b"/>
              <a:pathLst>
                <a:path w="1240789" h="255904">
                  <a:moveTo>
                    <a:pt x="620268" y="0"/>
                  </a:moveTo>
                  <a:lnTo>
                    <a:pt x="547930" y="858"/>
                  </a:lnTo>
                  <a:lnTo>
                    <a:pt x="478044" y="3371"/>
                  </a:lnTo>
                  <a:lnTo>
                    <a:pt x="411075" y="7442"/>
                  </a:lnTo>
                  <a:lnTo>
                    <a:pt x="347487" y="12976"/>
                  </a:lnTo>
                  <a:lnTo>
                    <a:pt x="287747" y="19878"/>
                  </a:lnTo>
                  <a:lnTo>
                    <a:pt x="232319" y="28051"/>
                  </a:lnTo>
                  <a:lnTo>
                    <a:pt x="181670" y="37401"/>
                  </a:lnTo>
                  <a:lnTo>
                    <a:pt x="136264" y="47831"/>
                  </a:lnTo>
                  <a:lnTo>
                    <a:pt x="96566" y="59247"/>
                  </a:lnTo>
                  <a:lnTo>
                    <a:pt x="36160" y="84652"/>
                  </a:lnTo>
                  <a:lnTo>
                    <a:pt x="4172" y="112852"/>
                  </a:lnTo>
                  <a:lnTo>
                    <a:pt x="0" y="127761"/>
                  </a:lnTo>
                  <a:lnTo>
                    <a:pt x="4172" y="142671"/>
                  </a:lnTo>
                  <a:lnTo>
                    <a:pt x="36160" y="170872"/>
                  </a:lnTo>
                  <a:lnTo>
                    <a:pt x="96566" y="196279"/>
                  </a:lnTo>
                  <a:lnTo>
                    <a:pt x="136264" y="207697"/>
                  </a:lnTo>
                  <a:lnTo>
                    <a:pt x="181670" y="218128"/>
                  </a:lnTo>
                  <a:lnTo>
                    <a:pt x="232319" y="227479"/>
                  </a:lnTo>
                  <a:lnTo>
                    <a:pt x="287747" y="235654"/>
                  </a:lnTo>
                  <a:lnTo>
                    <a:pt x="347487" y="242557"/>
                  </a:lnTo>
                  <a:lnTo>
                    <a:pt x="411075" y="248092"/>
                  </a:lnTo>
                  <a:lnTo>
                    <a:pt x="478044" y="252164"/>
                  </a:lnTo>
                  <a:lnTo>
                    <a:pt x="547930" y="254677"/>
                  </a:lnTo>
                  <a:lnTo>
                    <a:pt x="620268" y="255536"/>
                  </a:lnTo>
                  <a:lnTo>
                    <a:pt x="692595" y="254677"/>
                  </a:lnTo>
                  <a:lnTo>
                    <a:pt x="762475" y="252164"/>
                  </a:lnTo>
                  <a:lnTo>
                    <a:pt x="829440" y="248092"/>
                  </a:lnTo>
                  <a:lnTo>
                    <a:pt x="893026" y="242557"/>
                  </a:lnTo>
                  <a:lnTo>
                    <a:pt x="952766" y="235654"/>
                  </a:lnTo>
                  <a:lnTo>
                    <a:pt x="1008194" y="227479"/>
                  </a:lnTo>
                  <a:lnTo>
                    <a:pt x="1058846" y="218128"/>
                  </a:lnTo>
                  <a:lnTo>
                    <a:pt x="1104255" y="207697"/>
                  </a:lnTo>
                  <a:lnTo>
                    <a:pt x="1143956" y="196279"/>
                  </a:lnTo>
                  <a:lnTo>
                    <a:pt x="1204370" y="170872"/>
                  </a:lnTo>
                  <a:lnTo>
                    <a:pt x="1236362" y="142671"/>
                  </a:lnTo>
                  <a:lnTo>
                    <a:pt x="1240535" y="127761"/>
                  </a:lnTo>
                  <a:lnTo>
                    <a:pt x="1236362" y="112852"/>
                  </a:lnTo>
                  <a:lnTo>
                    <a:pt x="1204370" y="84652"/>
                  </a:lnTo>
                  <a:lnTo>
                    <a:pt x="1143956" y="59247"/>
                  </a:lnTo>
                  <a:lnTo>
                    <a:pt x="1104255" y="47831"/>
                  </a:lnTo>
                  <a:lnTo>
                    <a:pt x="1058846" y="37401"/>
                  </a:lnTo>
                  <a:lnTo>
                    <a:pt x="1008194" y="28051"/>
                  </a:lnTo>
                  <a:lnTo>
                    <a:pt x="952766" y="19878"/>
                  </a:lnTo>
                  <a:lnTo>
                    <a:pt x="893026" y="12976"/>
                  </a:lnTo>
                  <a:lnTo>
                    <a:pt x="829440" y="7442"/>
                  </a:lnTo>
                  <a:lnTo>
                    <a:pt x="762475" y="3371"/>
                  </a:lnTo>
                  <a:lnTo>
                    <a:pt x="692595" y="858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B3A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4548" y="4847589"/>
              <a:ext cx="1240790" cy="763905"/>
            </a:xfrm>
            <a:custGeom>
              <a:avLst/>
              <a:gdLst/>
              <a:ahLst/>
              <a:cxnLst/>
              <a:rect l="l" t="t" r="r" b="b"/>
              <a:pathLst>
                <a:path w="1240789" h="763904">
                  <a:moveTo>
                    <a:pt x="1240535" y="0"/>
                  </a:moveTo>
                  <a:lnTo>
                    <a:pt x="1204370" y="43109"/>
                  </a:lnTo>
                  <a:lnTo>
                    <a:pt x="1143956" y="68514"/>
                  </a:lnTo>
                  <a:lnTo>
                    <a:pt x="1104255" y="79930"/>
                  </a:lnTo>
                  <a:lnTo>
                    <a:pt x="1058846" y="90360"/>
                  </a:lnTo>
                  <a:lnTo>
                    <a:pt x="1008194" y="99710"/>
                  </a:lnTo>
                  <a:lnTo>
                    <a:pt x="952766" y="107883"/>
                  </a:lnTo>
                  <a:lnTo>
                    <a:pt x="893026" y="114785"/>
                  </a:lnTo>
                  <a:lnTo>
                    <a:pt x="829440" y="120319"/>
                  </a:lnTo>
                  <a:lnTo>
                    <a:pt x="762475" y="124390"/>
                  </a:lnTo>
                  <a:lnTo>
                    <a:pt x="692595" y="126903"/>
                  </a:lnTo>
                  <a:lnTo>
                    <a:pt x="620268" y="127762"/>
                  </a:lnTo>
                  <a:lnTo>
                    <a:pt x="547930" y="126903"/>
                  </a:lnTo>
                  <a:lnTo>
                    <a:pt x="478044" y="124390"/>
                  </a:lnTo>
                  <a:lnTo>
                    <a:pt x="411075" y="120319"/>
                  </a:lnTo>
                  <a:lnTo>
                    <a:pt x="347487" y="114785"/>
                  </a:lnTo>
                  <a:lnTo>
                    <a:pt x="287747" y="107883"/>
                  </a:lnTo>
                  <a:lnTo>
                    <a:pt x="232319" y="99710"/>
                  </a:lnTo>
                  <a:lnTo>
                    <a:pt x="181670" y="90360"/>
                  </a:lnTo>
                  <a:lnTo>
                    <a:pt x="136264" y="79930"/>
                  </a:lnTo>
                  <a:lnTo>
                    <a:pt x="96566" y="68514"/>
                  </a:lnTo>
                  <a:lnTo>
                    <a:pt x="36160" y="43109"/>
                  </a:lnTo>
                  <a:lnTo>
                    <a:pt x="4172" y="14909"/>
                  </a:lnTo>
                  <a:lnTo>
                    <a:pt x="0" y="0"/>
                  </a:lnTo>
                  <a:lnTo>
                    <a:pt x="0" y="636016"/>
                  </a:lnTo>
                  <a:lnTo>
                    <a:pt x="36160" y="679125"/>
                  </a:lnTo>
                  <a:lnTo>
                    <a:pt x="96566" y="704530"/>
                  </a:lnTo>
                  <a:lnTo>
                    <a:pt x="136264" y="715946"/>
                  </a:lnTo>
                  <a:lnTo>
                    <a:pt x="181670" y="726376"/>
                  </a:lnTo>
                  <a:lnTo>
                    <a:pt x="232319" y="735726"/>
                  </a:lnTo>
                  <a:lnTo>
                    <a:pt x="287747" y="743899"/>
                  </a:lnTo>
                  <a:lnTo>
                    <a:pt x="347487" y="750801"/>
                  </a:lnTo>
                  <a:lnTo>
                    <a:pt x="411075" y="756335"/>
                  </a:lnTo>
                  <a:lnTo>
                    <a:pt x="478044" y="760406"/>
                  </a:lnTo>
                  <a:lnTo>
                    <a:pt x="547930" y="762919"/>
                  </a:lnTo>
                  <a:lnTo>
                    <a:pt x="620268" y="763778"/>
                  </a:lnTo>
                  <a:lnTo>
                    <a:pt x="692595" y="762919"/>
                  </a:lnTo>
                  <a:lnTo>
                    <a:pt x="762475" y="760406"/>
                  </a:lnTo>
                  <a:lnTo>
                    <a:pt x="829440" y="756335"/>
                  </a:lnTo>
                  <a:lnTo>
                    <a:pt x="893026" y="750801"/>
                  </a:lnTo>
                  <a:lnTo>
                    <a:pt x="952766" y="743899"/>
                  </a:lnTo>
                  <a:lnTo>
                    <a:pt x="1008194" y="735726"/>
                  </a:lnTo>
                  <a:lnTo>
                    <a:pt x="1058846" y="726376"/>
                  </a:lnTo>
                  <a:lnTo>
                    <a:pt x="1104255" y="715946"/>
                  </a:lnTo>
                  <a:lnTo>
                    <a:pt x="1143956" y="704530"/>
                  </a:lnTo>
                  <a:lnTo>
                    <a:pt x="1204370" y="679125"/>
                  </a:lnTo>
                  <a:lnTo>
                    <a:pt x="1236362" y="650925"/>
                  </a:lnTo>
                  <a:lnTo>
                    <a:pt x="1240535" y="636016"/>
                  </a:lnTo>
                  <a:lnTo>
                    <a:pt x="1240535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4548" y="4719827"/>
              <a:ext cx="1240790" cy="255904"/>
            </a:xfrm>
            <a:custGeom>
              <a:avLst/>
              <a:gdLst/>
              <a:ahLst/>
              <a:cxnLst/>
              <a:rect l="l" t="t" r="r" b="b"/>
              <a:pathLst>
                <a:path w="1240789" h="255904">
                  <a:moveTo>
                    <a:pt x="620268" y="0"/>
                  </a:moveTo>
                  <a:lnTo>
                    <a:pt x="547930" y="858"/>
                  </a:lnTo>
                  <a:lnTo>
                    <a:pt x="478044" y="3371"/>
                  </a:lnTo>
                  <a:lnTo>
                    <a:pt x="411075" y="7442"/>
                  </a:lnTo>
                  <a:lnTo>
                    <a:pt x="347487" y="12976"/>
                  </a:lnTo>
                  <a:lnTo>
                    <a:pt x="287747" y="19878"/>
                  </a:lnTo>
                  <a:lnTo>
                    <a:pt x="232319" y="28051"/>
                  </a:lnTo>
                  <a:lnTo>
                    <a:pt x="181670" y="37401"/>
                  </a:lnTo>
                  <a:lnTo>
                    <a:pt x="136264" y="47831"/>
                  </a:lnTo>
                  <a:lnTo>
                    <a:pt x="96566" y="59247"/>
                  </a:lnTo>
                  <a:lnTo>
                    <a:pt x="36160" y="84652"/>
                  </a:lnTo>
                  <a:lnTo>
                    <a:pt x="4172" y="112852"/>
                  </a:lnTo>
                  <a:lnTo>
                    <a:pt x="0" y="127762"/>
                  </a:lnTo>
                  <a:lnTo>
                    <a:pt x="4172" y="142671"/>
                  </a:lnTo>
                  <a:lnTo>
                    <a:pt x="36160" y="170871"/>
                  </a:lnTo>
                  <a:lnTo>
                    <a:pt x="96566" y="196276"/>
                  </a:lnTo>
                  <a:lnTo>
                    <a:pt x="136264" y="207692"/>
                  </a:lnTo>
                  <a:lnTo>
                    <a:pt x="181670" y="218122"/>
                  </a:lnTo>
                  <a:lnTo>
                    <a:pt x="232319" y="227472"/>
                  </a:lnTo>
                  <a:lnTo>
                    <a:pt x="287747" y="235645"/>
                  </a:lnTo>
                  <a:lnTo>
                    <a:pt x="347487" y="242547"/>
                  </a:lnTo>
                  <a:lnTo>
                    <a:pt x="411075" y="248081"/>
                  </a:lnTo>
                  <a:lnTo>
                    <a:pt x="478044" y="252152"/>
                  </a:lnTo>
                  <a:lnTo>
                    <a:pt x="547930" y="254665"/>
                  </a:lnTo>
                  <a:lnTo>
                    <a:pt x="620268" y="255524"/>
                  </a:lnTo>
                  <a:lnTo>
                    <a:pt x="692595" y="254665"/>
                  </a:lnTo>
                  <a:lnTo>
                    <a:pt x="762475" y="252152"/>
                  </a:lnTo>
                  <a:lnTo>
                    <a:pt x="829440" y="248081"/>
                  </a:lnTo>
                  <a:lnTo>
                    <a:pt x="893026" y="242547"/>
                  </a:lnTo>
                  <a:lnTo>
                    <a:pt x="952766" y="235645"/>
                  </a:lnTo>
                  <a:lnTo>
                    <a:pt x="1008194" y="227472"/>
                  </a:lnTo>
                  <a:lnTo>
                    <a:pt x="1058846" y="218122"/>
                  </a:lnTo>
                  <a:lnTo>
                    <a:pt x="1104255" y="207692"/>
                  </a:lnTo>
                  <a:lnTo>
                    <a:pt x="1143956" y="196276"/>
                  </a:lnTo>
                  <a:lnTo>
                    <a:pt x="1204370" y="170871"/>
                  </a:lnTo>
                  <a:lnTo>
                    <a:pt x="1236362" y="142671"/>
                  </a:lnTo>
                  <a:lnTo>
                    <a:pt x="1240535" y="127762"/>
                  </a:lnTo>
                  <a:lnTo>
                    <a:pt x="1236362" y="112852"/>
                  </a:lnTo>
                  <a:lnTo>
                    <a:pt x="1204370" y="84652"/>
                  </a:lnTo>
                  <a:lnTo>
                    <a:pt x="1143956" y="59247"/>
                  </a:lnTo>
                  <a:lnTo>
                    <a:pt x="1104255" y="47831"/>
                  </a:lnTo>
                  <a:lnTo>
                    <a:pt x="1058846" y="37401"/>
                  </a:lnTo>
                  <a:lnTo>
                    <a:pt x="1008194" y="28051"/>
                  </a:lnTo>
                  <a:lnTo>
                    <a:pt x="952766" y="19878"/>
                  </a:lnTo>
                  <a:lnTo>
                    <a:pt x="893026" y="12976"/>
                  </a:lnTo>
                  <a:lnTo>
                    <a:pt x="829440" y="7442"/>
                  </a:lnTo>
                  <a:lnTo>
                    <a:pt x="762475" y="3371"/>
                  </a:lnTo>
                  <a:lnTo>
                    <a:pt x="692595" y="858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7992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4548" y="4227321"/>
              <a:ext cx="1240790" cy="763905"/>
            </a:xfrm>
            <a:custGeom>
              <a:avLst/>
              <a:gdLst/>
              <a:ahLst/>
              <a:cxnLst/>
              <a:rect l="l" t="t" r="r" b="b"/>
              <a:pathLst>
                <a:path w="1240789" h="763904">
                  <a:moveTo>
                    <a:pt x="1240535" y="0"/>
                  </a:moveTo>
                  <a:lnTo>
                    <a:pt x="1204370" y="43109"/>
                  </a:lnTo>
                  <a:lnTo>
                    <a:pt x="1143956" y="68514"/>
                  </a:lnTo>
                  <a:lnTo>
                    <a:pt x="1104255" y="79930"/>
                  </a:lnTo>
                  <a:lnTo>
                    <a:pt x="1058846" y="90360"/>
                  </a:lnTo>
                  <a:lnTo>
                    <a:pt x="1008194" y="99710"/>
                  </a:lnTo>
                  <a:lnTo>
                    <a:pt x="952766" y="107883"/>
                  </a:lnTo>
                  <a:lnTo>
                    <a:pt x="893026" y="114785"/>
                  </a:lnTo>
                  <a:lnTo>
                    <a:pt x="829440" y="120319"/>
                  </a:lnTo>
                  <a:lnTo>
                    <a:pt x="762475" y="124390"/>
                  </a:lnTo>
                  <a:lnTo>
                    <a:pt x="692595" y="126903"/>
                  </a:lnTo>
                  <a:lnTo>
                    <a:pt x="620268" y="127761"/>
                  </a:lnTo>
                  <a:lnTo>
                    <a:pt x="547930" y="126903"/>
                  </a:lnTo>
                  <a:lnTo>
                    <a:pt x="478044" y="124390"/>
                  </a:lnTo>
                  <a:lnTo>
                    <a:pt x="411075" y="120319"/>
                  </a:lnTo>
                  <a:lnTo>
                    <a:pt x="347487" y="114785"/>
                  </a:lnTo>
                  <a:lnTo>
                    <a:pt x="287747" y="107883"/>
                  </a:lnTo>
                  <a:lnTo>
                    <a:pt x="232319" y="99710"/>
                  </a:lnTo>
                  <a:lnTo>
                    <a:pt x="181670" y="90360"/>
                  </a:lnTo>
                  <a:lnTo>
                    <a:pt x="136264" y="79930"/>
                  </a:lnTo>
                  <a:lnTo>
                    <a:pt x="96566" y="68514"/>
                  </a:lnTo>
                  <a:lnTo>
                    <a:pt x="36160" y="43109"/>
                  </a:lnTo>
                  <a:lnTo>
                    <a:pt x="4172" y="14909"/>
                  </a:lnTo>
                  <a:lnTo>
                    <a:pt x="0" y="0"/>
                  </a:lnTo>
                  <a:lnTo>
                    <a:pt x="0" y="636015"/>
                  </a:lnTo>
                  <a:lnTo>
                    <a:pt x="36160" y="679125"/>
                  </a:lnTo>
                  <a:lnTo>
                    <a:pt x="96566" y="704530"/>
                  </a:lnTo>
                  <a:lnTo>
                    <a:pt x="136264" y="715946"/>
                  </a:lnTo>
                  <a:lnTo>
                    <a:pt x="181670" y="726376"/>
                  </a:lnTo>
                  <a:lnTo>
                    <a:pt x="232319" y="735726"/>
                  </a:lnTo>
                  <a:lnTo>
                    <a:pt x="287747" y="743899"/>
                  </a:lnTo>
                  <a:lnTo>
                    <a:pt x="347487" y="750801"/>
                  </a:lnTo>
                  <a:lnTo>
                    <a:pt x="411075" y="756335"/>
                  </a:lnTo>
                  <a:lnTo>
                    <a:pt x="478044" y="760406"/>
                  </a:lnTo>
                  <a:lnTo>
                    <a:pt x="547930" y="762919"/>
                  </a:lnTo>
                  <a:lnTo>
                    <a:pt x="620268" y="763777"/>
                  </a:lnTo>
                  <a:lnTo>
                    <a:pt x="692595" y="762919"/>
                  </a:lnTo>
                  <a:lnTo>
                    <a:pt x="762475" y="760406"/>
                  </a:lnTo>
                  <a:lnTo>
                    <a:pt x="829440" y="756335"/>
                  </a:lnTo>
                  <a:lnTo>
                    <a:pt x="893026" y="750801"/>
                  </a:lnTo>
                  <a:lnTo>
                    <a:pt x="952766" y="743899"/>
                  </a:lnTo>
                  <a:lnTo>
                    <a:pt x="1008194" y="735726"/>
                  </a:lnTo>
                  <a:lnTo>
                    <a:pt x="1058846" y="726376"/>
                  </a:lnTo>
                  <a:lnTo>
                    <a:pt x="1104255" y="715946"/>
                  </a:lnTo>
                  <a:lnTo>
                    <a:pt x="1143956" y="704530"/>
                  </a:lnTo>
                  <a:lnTo>
                    <a:pt x="1204370" y="679125"/>
                  </a:lnTo>
                  <a:lnTo>
                    <a:pt x="1236362" y="650925"/>
                  </a:lnTo>
                  <a:lnTo>
                    <a:pt x="1240535" y="636015"/>
                  </a:lnTo>
                  <a:lnTo>
                    <a:pt x="12405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4548" y="4099559"/>
              <a:ext cx="1240790" cy="255904"/>
            </a:xfrm>
            <a:custGeom>
              <a:avLst/>
              <a:gdLst/>
              <a:ahLst/>
              <a:cxnLst/>
              <a:rect l="l" t="t" r="r" b="b"/>
              <a:pathLst>
                <a:path w="1240789" h="255904">
                  <a:moveTo>
                    <a:pt x="620268" y="0"/>
                  </a:moveTo>
                  <a:lnTo>
                    <a:pt x="547930" y="858"/>
                  </a:lnTo>
                  <a:lnTo>
                    <a:pt x="478044" y="3371"/>
                  </a:lnTo>
                  <a:lnTo>
                    <a:pt x="411075" y="7442"/>
                  </a:lnTo>
                  <a:lnTo>
                    <a:pt x="347487" y="12976"/>
                  </a:lnTo>
                  <a:lnTo>
                    <a:pt x="287747" y="19878"/>
                  </a:lnTo>
                  <a:lnTo>
                    <a:pt x="232319" y="28051"/>
                  </a:lnTo>
                  <a:lnTo>
                    <a:pt x="181670" y="37401"/>
                  </a:lnTo>
                  <a:lnTo>
                    <a:pt x="136264" y="47831"/>
                  </a:lnTo>
                  <a:lnTo>
                    <a:pt x="96566" y="59247"/>
                  </a:lnTo>
                  <a:lnTo>
                    <a:pt x="36160" y="84652"/>
                  </a:lnTo>
                  <a:lnTo>
                    <a:pt x="4172" y="112852"/>
                  </a:lnTo>
                  <a:lnTo>
                    <a:pt x="0" y="127762"/>
                  </a:lnTo>
                  <a:lnTo>
                    <a:pt x="4172" y="142671"/>
                  </a:lnTo>
                  <a:lnTo>
                    <a:pt x="36160" y="170871"/>
                  </a:lnTo>
                  <a:lnTo>
                    <a:pt x="96566" y="196276"/>
                  </a:lnTo>
                  <a:lnTo>
                    <a:pt x="136264" y="207692"/>
                  </a:lnTo>
                  <a:lnTo>
                    <a:pt x="181670" y="218122"/>
                  </a:lnTo>
                  <a:lnTo>
                    <a:pt x="232319" y="227472"/>
                  </a:lnTo>
                  <a:lnTo>
                    <a:pt x="287747" y="235645"/>
                  </a:lnTo>
                  <a:lnTo>
                    <a:pt x="347487" y="242547"/>
                  </a:lnTo>
                  <a:lnTo>
                    <a:pt x="411075" y="248081"/>
                  </a:lnTo>
                  <a:lnTo>
                    <a:pt x="478044" y="252152"/>
                  </a:lnTo>
                  <a:lnTo>
                    <a:pt x="547930" y="254665"/>
                  </a:lnTo>
                  <a:lnTo>
                    <a:pt x="620268" y="255523"/>
                  </a:lnTo>
                  <a:lnTo>
                    <a:pt x="692595" y="254665"/>
                  </a:lnTo>
                  <a:lnTo>
                    <a:pt x="762475" y="252152"/>
                  </a:lnTo>
                  <a:lnTo>
                    <a:pt x="829440" y="248081"/>
                  </a:lnTo>
                  <a:lnTo>
                    <a:pt x="893026" y="242547"/>
                  </a:lnTo>
                  <a:lnTo>
                    <a:pt x="952766" y="235645"/>
                  </a:lnTo>
                  <a:lnTo>
                    <a:pt x="1008194" y="227472"/>
                  </a:lnTo>
                  <a:lnTo>
                    <a:pt x="1058846" y="218122"/>
                  </a:lnTo>
                  <a:lnTo>
                    <a:pt x="1104255" y="207692"/>
                  </a:lnTo>
                  <a:lnTo>
                    <a:pt x="1143956" y="196276"/>
                  </a:lnTo>
                  <a:lnTo>
                    <a:pt x="1204370" y="170871"/>
                  </a:lnTo>
                  <a:lnTo>
                    <a:pt x="1236362" y="142671"/>
                  </a:lnTo>
                  <a:lnTo>
                    <a:pt x="1240535" y="127762"/>
                  </a:lnTo>
                  <a:lnTo>
                    <a:pt x="1236362" y="112852"/>
                  </a:lnTo>
                  <a:lnTo>
                    <a:pt x="1204370" y="84652"/>
                  </a:lnTo>
                  <a:lnTo>
                    <a:pt x="1143956" y="59247"/>
                  </a:lnTo>
                  <a:lnTo>
                    <a:pt x="1104255" y="47831"/>
                  </a:lnTo>
                  <a:lnTo>
                    <a:pt x="1058846" y="37401"/>
                  </a:lnTo>
                  <a:lnTo>
                    <a:pt x="1008194" y="28051"/>
                  </a:lnTo>
                  <a:lnTo>
                    <a:pt x="952766" y="19878"/>
                  </a:lnTo>
                  <a:lnTo>
                    <a:pt x="893026" y="12976"/>
                  </a:lnTo>
                  <a:lnTo>
                    <a:pt x="829440" y="7442"/>
                  </a:lnTo>
                  <a:lnTo>
                    <a:pt x="762475" y="3371"/>
                  </a:lnTo>
                  <a:lnTo>
                    <a:pt x="692595" y="858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4548" y="3663441"/>
              <a:ext cx="1240790" cy="763905"/>
            </a:xfrm>
            <a:custGeom>
              <a:avLst/>
              <a:gdLst/>
              <a:ahLst/>
              <a:cxnLst/>
              <a:rect l="l" t="t" r="r" b="b"/>
              <a:pathLst>
                <a:path w="1240789" h="763904">
                  <a:moveTo>
                    <a:pt x="1240535" y="0"/>
                  </a:moveTo>
                  <a:lnTo>
                    <a:pt x="1204370" y="43109"/>
                  </a:lnTo>
                  <a:lnTo>
                    <a:pt x="1143956" y="68514"/>
                  </a:lnTo>
                  <a:lnTo>
                    <a:pt x="1104255" y="79930"/>
                  </a:lnTo>
                  <a:lnTo>
                    <a:pt x="1058846" y="90360"/>
                  </a:lnTo>
                  <a:lnTo>
                    <a:pt x="1008194" y="99710"/>
                  </a:lnTo>
                  <a:lnTo>
                    <a:pt x="952766" y="107883"/>
                  </a:lnTo>
                  <a:lnTo>
                    <a:pt x="893026" y="114785"/>
                  </a:lnTo>
                  <a:lnTo>
                    <a:pt x="829440" y="120319"/>
                  </a:lnTo>
                  <a:lnTo>
                    <a:pt x="762475" y="124390"/>
                  </a:lnTo>
                  <a:lnTo>
                    <a:pt x="692595" y="126903"/>
                  </a:lnTo>
                  <a:lnTo>
                    <a:pt x="620268" y="127761"/>
                  </a:lnTo>
                  <a:lnTo>
                    <a:pt x="547930" y="126903"/>
                  </a:lnTo>
                  <a:lnTo>
                    <a:pt x="478044" y="124390"/>
                  </a:lnTo>
                  <a:lnTo>
                    <a:pt x="411075" y="120319"/>
                  </a:lnTo>
                  <a:lnTo>
                    <a:pt x="347487" y="114785"/>
                  </a:lnTo>
                  <a:lnTo>
                    <a:pt x="287747" y="107883"/>
                  </a:lnTo>
                  <a:lnTo>
                    <a:pt x="232319" y="99710"/>
                  </a:lnTo>
                  <a:lnTo>
                    <a:pt x="181670" y="90360"/>
                  </a:lnTo>
                  <a:lnTo>
                    <a:pt x="136264" y="79930"/>
                  </a:lnTo>
                  <a:lnTo>
                    <a:pt x="96566" y="68514"/>
                  </a:lnTo>
                  <a:lnTo>
                    <a:pt x="36160" y="43109"/>
                  </a:lnTo>
                  <a:lnTo>
                    <a:pt x="4172" y="14909"/>
                  </a:lnTo>
                  <a:lnTo>
                    <a:pt x="0" y="0"/>
                  </a:lnTo>
                  <a:lnTo>
                    <a:pt x="0" y="636015"/>
                  </a:lnTo>
                  <a:lnTo>
                    <a:pt x="36160" y="679125"/>
                  </a:lnTo>
                  <a:lnTo>
                    <a:pt x="96566" y="704530"/>
                  </a:lnTo>
                  <a:lnTo>
                    <a:pt x="136264" y="715946"/>
                  </a:lnTo>
                  <a:lnTo>
                    <a:pt x="181670" y="726376"/>
                  </a:lnTo>
                  <a:lnTo>
                    <a:pt x="232319" y="735726"/>
                  </a:lnTo>
                  <a:lnTo>
                    <a:pt x="287747" y="743899"/>
                  </a:lnTo>
                  <a:lnTo>
                    <a:pt x="347487" y="750801"/>
                  </a:lnTo>
                  <a:lnTo>
                    <a:pt x="411075" y="756335"/>
                  </a:lnTo>
                  <a:lnTo>
                    <a:pt x="478044" y="760406"/>
                  </a:lnTo>
                  <a:lnTo>
                    <a:pt x="547930" y="762919"/>
                  </a:lnTo>
                  <a:lnTo>
                    <a:pt x="620268" y="763777"/>
                  </a:lnTo>
                  <a:lnTo>
                    <a:pt x="692595" y="762919"/>
                  </a:lnTo>
                  <a:lnTo>
                    <a:pt x="762475" y="760406"/>
                  </a:lnTo>
                  <a:lnTo>
                    <a:pt x="829440" y="756335"/>
                  </a:lnTo>
                  <a:lnTo>
                    <a:pt x="893026" y="750801"/>
                  </a:lnTo>
                  <a:lnTo>
                    <a:pt x="952766" y="743899"/>
                  </a:lnTo>
                  <a:lnTo>
                    <a:pt x="1008194" y="735726"/>
                  </a:lnTo>
                  <a:lnTo>
                    <a:pt x="1058846" y="726376"/>
                  </a:lnTo>
                  <a:lnTo>
                    <a:pt x="1104255" y="715946"/>
                  </a:lnTo>
                  <a:lnTo>
                    <a:pt x="1143956" y="704530"/>
                  </a:lnTo>
                  <a:lnTo>
                    <a:pt x="1204370" y="679125"/>
                  </a:lnTo>
                  <a:lnTo>
                    <a:pt x="1236362" y="650925"/>
                  </a:lnTo>
                  <a:lnTo>
                    <a:pt x="1240535" y="636015"/>
                  </a:lnTo>
                  <a:lnTo>
                    <a:pt x="1240535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4548" y="3535679"/>
              <a:ext cx="1240790" cy="255904"/>
            </a:xfrm>
            <a:custGeom>
              <a:avLst/>
              <a:gdLst/>
              <a:ahLst/>
              <a:cxnLst/>
              <a:rect l="l" t="t" r="r" b="b"/>
              <a:pathLst>
                <a:path w="1240789" h="255904">
                  <a:moveTo>
                    <a:pt x="620268" y="0"/>
                  </a:moveTo>
                  <a:lnTo>
                    <a:pt x="547930" y="858"/>
                  </a:lnTo>
                  <a:lnTo>
                    <a:pt x="478044" y="3371"/>
                  </a:lnTo>
                  <a:lnTo>
                    <a:pt x="411075" y="7442"/>
                  </a:lnTo>
                  <a:lnTo>
                    <a:pt x="347487" y="12976"/>
                  </a:lnTo>
                  <a:lnTo>
                    <a:pt x="287747" y="19878"/>
                  </a:lnTo>
                  <a:lnTo>
                    <a:pt x="232319" y="28051"/>
                  </a:lnTo>
                  <a:lnTo>
                    <a:pt x="181670" y="37401"/>
                  </a:lnTo>
                  <a:lnTo>
                    <a:pt x="136264" y="47831"/>
                  </a:lnTo>
                  <a:lnTo>
                    <a:pt x="96566" y="59247"/>
                  </a:lnTo>
                  <a:lnTo>
                    <a:pt x="36160" y="84652"/>
                  </a:lnTo>
                  <a:lnTo>
                    <a:pt x="4172" y="112852"/>
                  </a:lnTo>
                  <a:lnTo>
                    <a:pt x="0" y="127762"/>
                  </a:lnTo>
                  <a:lnTo>
                    <a:pt x="4172" y="142671"/>
                  </a:lnTo>
                  <a:lnTo>
                    <a:pt x="36160" y="170871"/>
                  </a:lnTo>
                  <a:lnTo>
                    <a:pt x="96566" y="196276"/>
                  </a:lnTo>
                  <a:lnTo>
                    <a:pt x="136264" y="207692"/>
                  </a:lnTo>
                  <a:lnTo>
                    <a:pt x="181670" y="218122"/>
                  </a:lnTo>
                  <a:lnTo>
                    <a:pt x="232319" y="227472"/>
                  </a:lnTo>
                  <a:lnTo>
                    <a:pt x="287747" y="235645"/>
                  </a:lnTo>
                  <a:lnTo>
                    <a:pt x="347487" y="242547"/>
                  </a:lnTo>
                  <a:lnTo>
                    <a:pt x="411075" y="248081"/>
                  </a:lnTo>
                  <a:lnTo>
                    <a:pt x="478044" y="252152"/>
                  </a:lnTo>
                  <a:lnTo>
                    <a:pt x="547930" y="254665"/>
                  </a:lnTo>
                  <a:lnTo>
                    <a:pt x="620268" y="255524"/>
                  </a:lnTo>
                  <a:lnTo>
                    <a:pt x="692595" y="254665"/>
                  </a:lnTo>
                  <a:lnTo>
                    <a:pt x="762475" y="252152"/>
                  </a:lnTo>
                  <a:lnTo>
                    <a:pt x="829440" y="248081"/>
                  </a:lnTo>
                  <a:lnTo>
                    <a:pt x="893026" y="242547"/>
                  </a:lnTo>
                  <a:lnTo>
                    <a:pt x="952766" y="235645"/>
                  </a:lnTo>
                  <a:lnTo>
                    <a:pt x="1008194" y="227472"/>
                  </a:lnTo>
                  <a:lnTo>
                    <a:pt x="1058846" y="218122"/>
                  </a:lnTo>
                  <a:lnTo>
                    <a:pt x="1104255" y="207692"/>
                  </a:lnTo>
                  <a:lnTo>
                    <a:pt x="1143956" y="196276"/>
                  </a:lnTo>
                  <a:lnTo>
                    <a:pt x="1204370" y="170871"/>
                  </a:lnTo>
                  <a:lnTo>
                    <a:pt x="1236362" y="142671"/>
                  </a:lnTo>
                  <a:lnTo>
                    <a:pt x="1240535" y="127762"/>
                  </a:lnTo>
                  <a:lnTo>
                    <a:pt x="1236362" y="112852"/>
                  </a:lnTo>
                  <a:lnTo>
                    <a:pt x="1204370" y="84652"/>
                  </a:lnTo>
                  <a:lnTo>
                    <a:pt x="1143956" y="59247"/>
                  </a:lnTo>
                  <a:lnTo>
                    <a:pt x="1104255" y="47831"/>
                  </a:lnTo>
                  <a:lnTo>
                    <a:pt x="1058846" y="37401"/>
                  </a:lnTo>
                  <a:lnTo>
                    <a:pt x="1008194" y="28051"/>
                  </a:lnTo>
                  <a:lnTo>
                    <a:pt x="952766" y="19878"/>
                  </a:lnTo>
                  <a:lnTo>
                    <a:pt x="893026" y="12976"/>
                  </a:lnTo>
                  <a:lnTo>
                    <a:pt x="829440" y="7442"/>
                  </a:lnTo>
                  <a:lnTo>
                    <a:pt x="762475" y="3371"/>
                  </a:lnTo>
                  <a:lnTo>
                    <a:pt x="692595" y="858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4548" y="3029457"/>
              <a:ext cx="1240790" cy="763905"/>
            </a:xfrm>
            <a:custGeom>
              <a:avLst/>
              <a:gdLst/>
              <a:ahLst/>
              <a:cxnLst/>
              <a:rect l="l" t="t" r="r" b="b"/>
              <a:pathLst>
                <a:path w="1240789" h="763904">
                  <a:moveTo>
                    <a:pt x="1240535" y="0"/>
                  </a:moveTo>
                  <a:lnTo>
                    <a:pt x="1204370" y="43109"/>
                  </a:lnTo>
                  <a:lnTo>
                    <a:pt x="1143956" y="68514"/>
                  </a:lnTo>
                  <a:lnTo>
                    <a:pt x="1104255" y="79930"/>
                  </a:lnTo>
                  <a:lnTo>
                    <a:pt x="1058846" y="90360"/>
                  </a:lnTo>
                  <a:lnTo>
                    <a:pt x="1008194" y="99710"/>
                  </a:lnTo>
                  <a:lnTo>
                    <a:pt x="952766" y="107883"/>
                  </a:lnTo>
                  <a:lnTo>
                    <a:pt x="893026" y="114785"/>
                  </a:lnTo>
                  <a:lnTo>
                    <a:pt x="829440" y="120319"/>
                  </a:lnTo>
                  <a:lnTo>
                    <a:pt x="762475" y="124390"/>
                  </a:lnTo>
                  <a:lnTo>
                    <a:pt x="692595" y="126903"/>
                  </a:lnTo>
                  <a:lnTo>
                    <a:pt x="620268" y="127762"/>
                  </a:lnTo>
                  <a:lnTo>
                    <a:pt x="547930" y="126903"/>
                  </a:lnTo>
                  <a:lnTo>
                    <a:pt x="478044" y="124390"/>
                  </a:lnTo>
                  <a:lnTo>
                    <a:pt x="411075" y="120319"/>
                  </a:lnTo>
                  <a:lnTo>
                    <a:pt x="347487" y="114785"/>
                  </a:lnTo>
                  <a:lnTo>
                    <a:pt x="287747" y="107883"/>
                  </a:lnTo>
                  <a:lnTo>
                    <a:pt x="232319" y="99710"/>
                  </a:lnTo>
                  <a:lnTo>
                    <a:pt x="181670" y="90360"/>
                  </a:lnTo>
                  <a:lnTo>
                    <a:pt x="136264" y="79930"/>
                  </a:lnTo>
                  <a:lnTo>
                    <a:pt x="96566" y="68514"/>
                  </a:lnTo>
                  <a:lnTo>
                    <a:pt x="36160" y="43109"/>
                  </a:lnTo>
                  <a:lnTo>
                    <a:pt x="4172" y="14909"/>
                  </a:lnTo>
                  <a:lnTo>
                    <a:pt x="0" y="0"/>
                  </a:lnTo>
                  <a:lnTo>
                    <a:pt x="0" y="636015"/>
                  </a:lnTo>
                  <a:lnTo>
                    <a:pt x="36160" y="679125"/>
                  </a:lnTo>
                  <a:lnTo>
                    <a:pt x="96566" y="704530"/>
                  </a:lnTo>
                  <a:lnTo>
                    <a:pt x="136264" y="715946"/>
                  </a:lnTo>
                  <a:lnTo>
                    <a:pt x="181670" y="726376"/>
                  </a:lnTo>
                  <a:lnTo>
                    <a:pt x="232319" y="735726"/>
                  </a:lnTo>
                  <a:lnTo>
                    <a:pt x="287747" y="743899"/>
                  </a:lnTo>
                  <a:lnTo>
                    <a:pt x="347487" y="750801"/>
                  </a:lnTo>
                  <a:lnTo>
                    <a:pt x="411075" y="756335"/>
                  </a:lnTo>
                  <a:lnTo>
                    <a:pt x="478044" y="760406"/>
                  </a:lnTo>
                  <a:lnTo>
                    <a:pt x="547930" y="762919"/>
                  </a:lnTo>
                  <a:lnTo>
                    <a:pt x="620268" y="763777"/>
                  </a:lnTo>
                  <a:lnTo>
                    <a:pt x="692595" y="762919"/>
                  </a:lnTo>
                  <a:lnTo>
                    <a:pt x="762475" y="760406"/>
                  </a:lnTo>
                  <a:lnTo>
                    <a:pt x="829440" y="756335"/>
                  </a:lnTo>
                  <a:lnTo>
                    <a:pt x="893026" y="750801"/>
                  </a:lnTo>
                  <a:lnTo>
                    <a:pt x="952766" y="743899"/>
                  </a:lnTo>
                  <a:lnTo>
                    <a:pt x="1008194" y="735726"/>
                  </a:lnTo>
                  <a:lnTo>
                    <a:pt x="1058846" y="726376"/>
                  </a:lnTo>
                  <a:lnTo>
                    <a:pt x="1104255" y="715946"/>
                  </a:lnTo>
                  <a:lnTo>
                    <a:pt x="1143956" y="704530"/>
                  </a:lnTo>
                  <a:lnTo>
                    <a:pt x="1204370" y="679125"/>
                  </a:lnTo>
                  <a:lnTo>
                    <a:pt x="1236362" y="650925"/>
                  </a:lnTo>
                  <a:lnTo>
                    <a:pt x="1240535" y="636015"/>
                  </a:lnTo>
                  <a:lnTo>
                    <a:pt x="1240535" y="0"/>
                  </a:lnTo>
                  <a:close/>
                </a:path>
              </a:pathLst>
            </a:custGeom>
            <a:solidFill>
              <a:srgbClr val="9389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4548" y="2901695"/>
              <a:ext cx="1240790" cy="255904"/>
            </a:xfrm>
            <a:custGeom>
              <a:avLst/>
              <a:gdLst/>
              <a:ahLst/>
              <a:cxnLst/>
              <a:rect l="l" t="t" r="r" b="b"/>
              <a:pathLst>
                <a:path w="1240789" h="255905">
                  <a:moveTo>
                    <a:pt x="620268" y="0"/>
                  </a:moveTo>
                  <a:lnTo>
                    <a:pt x="547930" y="858"/>
                  </a:lnTo>
                  <a:lnTo>
                    <a:pt x="478044" y="3371"/>
                  </a:lnTo>
                  <a:lnTo>
                    <a:pt x="411075" y="7442"/>
                  </a:lnTo>
                  <a:lnTo>
                    <a:pt x="347487" y="12976"/>
                  </a:lnTo>
                  <a:lnTo>
                    <a:pt x="287747" y="19878"/>
                  </a:lnTo>
                  <a:lnTo>
                    <a:pt x="232319" y="28051"/>
                  </a:lnTo>
                  <a:lnTo>
                    <a:pt x="181670" y="37401"/>
                  </a:lnTo>
                  <a:lnTo>
                    <a:pt x="136264" y="47831"/>
                  </a:lnTo>
                  <a:lnTo>
                    <a:pt x="96566" y="59247"/>
                  </a:lnTo>
                  <a:lnTo>
                    <a:pt x="36160" y="84652"/>
                  </a:lnTo>
                  <a:lnTo>
                    <a:pt x="4172" y="112852"/>
                  </a:lnTo>
                  <a:lnTo>
                    <a:pt x="0" y="127762"/>
                  </a:lnTo>
                  <a:lnTo>
                    <a:pt x="4172" y="142671"/>
                  </a:lnTo>
                  <a:lnTo>
                    <a:pt x="36160" y="170871"/>
                  </a:lnTo>
                  <a:lnTo>
                    <a:pt x="96566" y="196276"/>
                  </a:lnTo>
                  <a:lnTo>
                    <a:pt x="136264" y="207692"/>
                  </a:lnTo>
                  <a:lnTo>
                    <a:pt x="181670" y="218122"/>
                  </a:lnTo>
                  <a:lnTo>
                    <a:pt x="232319" y="227472"/>
                  </a:lnTo>
                  <a:lnTo>
                    <a:pt x="287747" y="235645"/>
                  </a:lnTo>
                  <a:lnTo>
                    <a:pt x="347487" y="242547"/>
                  </a:lnTo>
                  <a:lnTo>
                    <a:pt x="411075" y="248081"/>
                  </a:lnTo>
                  <a:lnTo>
                    <a:pt x="478044" y="252152"/>
                  </a:lnTo>
                  <a:lnTo>
                    <a:pt x="547930" y="254665"/>
                  </a:lnTo>
                  <a:lnTo>
                    <a:pt x="620268" y="255524"/>
                  </a:lnTo>
                  <a:lnTo>
                    <a:pt x="692595" y="254665"/>
                  </a:lnTo>
                  <a:lnTo>
                    <a:pt x="762475" y="252152"/>
                  </a:lnTo>
                  <a:lnTo>
                    <a:pt x="829440" y="248081"/>
                  </a:lnTo>
                  <a:lnTo>
                    <a:pt x="893026" y="242547"/>
                  </a:lnTo>
                  <a:lnTo>
                    <a:pt x="952766" y="235645"/>
                  </a:lnTo>
                  <a:lnTo>
                    <a:pt x="1008194" y="227472"/>
                  </a:lnTo>
                  <a:lnTo>
                    <a:pt x="1058846" y="218122"/>
                  </a:lnTo>
                  <a:lnTo>
                    <a:pt x="1104255" y="207692"/>
                  </a:lnTo>
                  <a:lnTo>
                    <a:pt x="1143956" y="196276"/>
                  </a:lnTo>
                  <a:lnTo>
                    <a:pt x="1204370" y="170871"/>
                  </a:lnTo>
                  <a:lnTo>
                    <a:pt x="1236362" y="142671"/>
                  </a:lnTo>
                  <a:lnTo>
                    <a:pt x="1240535" y="127762"/>
                  </a:lnTo>
                  <a:lnTo>
                    <a:pt x="1236362" y="112852"/>
                  </a:lnTo>
                  <a:lnTo>
                    <a:pt x="1204370" y="84652"/>
                  </a:lnTo>
                  <a:lnTo>
                    <a:pt x="1143956" y="59247"/>
                  </a:lnTo>
                  <a:lnTo>
                    <a:pt x="1104255" y="47831"/>
                  </a:lnTo>
                  <a:lnTo>
                    <a:pt x="1058846" y="37401"/>
                  </a:lnTo>
                  <a:lnTo>
                    <a:pt x="1008194" y="28051"/>
                  </a:lnTo>
                  <a:lnTo>
                    <a:pt x="952766" y="19878"/>
                  </a:lnTo>
                  <a:lnTo>
                    <a:pt x="893026" y="12976"/>
                  </a:lnTo>
                  <a:lnTo>
                    <a:pt x="829440" y="7442"/>
                  </a:lnTo>
                  <a:lnTo>
                    <a:pt x="762475" y="3371"/>
                  </a:lnTo>
                  <a:lnTo>
                    <a:pt x="692595" y="858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BEB8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24203" y="3246577"/>
            <a:ext cx="141605" cy="2741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74548" y="2267711"/>
            <a:ext cx="1240790" cy="891540"/>
            <a:chOff x="574548" y="2267711"/>
            <a:chExt cx="1240790" cy="891540"/>
          </a:xfrm>
        </p:grpSpPr>
        <p:sp>
          <p:nvSpPr>
            <p:cNvPr id="17" name="object 17"/>
            <p:cNvSpPr/>
            <p:nvPr/>
          </p:nvSpPr>
          <p:spPr>
            <a:xfrm>
              <a:off x="574548" y="2395473"/>
              <a:ext cx="1240790" cy="763905"/>
            </a:xfrm>
            <a:custGeom>
              <a:avLst/>
              <a:gdLst/>
              <a:ahLst/>
              <a:cxnLst/>
              <a:rect l="l" t="t" r="r" b="b"/>
              <a:pathLst>
                <a:path w="1240789" h="763905">
                  <a:moveTo>
                    <a:pt x="1240535" y="0"/>
                  </a:moveTo>
                  <a:lnTo>
                    <a:pt x="1204370" y="43109"/>
                  </a:lnTo>
                  <a:lnTo>
                    <a:pt x="1143956" y="68514"/>
                  </a:lnTo>
                  <a:lnTo>
                    <a:pt x="1104255" y="79930"/>
                  </a:lnTo>
                  <a:lnTo>
                    <a:pt x="1058846" y="90360"/>
                  </a:lnTo>
                  <a:lnTo>
                    <a:pt x="1008194" y="99710"/>
                  </a:lnTo>
                  <a:lnTo>
                    <a:pt x="952766" y="107883"/>
                  </a:lnTo>
                  <a:lnTo>
                    <a:pt x="893026" y="114785"/>
                  </a:lnTo>
                  <a:lnTo>
                    <a:pt x="829440" y="120319"/>
                  </a:lnTo>
                  <a:lnTo>
                    <a:pt x="762475" y="124390"/>
                  </a:lnTo>
                  <a:lnTo>
                    <a:pt x="692595" y="126903"/>
                  </a:lnTo>
                  <a:lnTo>
                    <a:pt x="620268" y="127762"/>
                  </a:lnTo>
                  <a:lnTo>
                    <a:pt x="547930" y="126903"/>
                  </a:lnTo>
                  <a:lnTo>
                    <a:pt x="478044" y="124390"/>
                  </a:lnTo>
                  <a:lnTo>
                    <a:pt x="411075" y="120319"/>
                  </a:lnTo>
                  <a:lnTo>
                    <a:pt x="347487" y="114785"/>
                  </a:lnTo>
                  <a:lnTo>
                    <a:pt x="287747" y="107883"/>
                  </a:lnTo>
                  <a:lnTo>
                    <a:pt x="232319" y="99710"/>
                  </a:lnTo>
                  <a:lnTo>
                    <a:pt x="181670" y="90360"/>
                  </a:lnTo>
                  <a:lnTo>
                    <a:pt x="136264" y="79930"/>
                  </a:lnTo>
                  <a:lnTo>
                    <a:pt x="96566" y="68514"/>
                  </a:lnTo>
                  <a:lnTo>
                    <a:pt x="36160" y="43109"/>
                  </a:lnTo>
                  <a:lnTo>
                    <a:pt x="4172" y="14909"/>
                  </a:lnTo>
                  <a:lnTo>
                    <a:pt x="0" y="0"/>
                  </a:lnTo>
                  <a:lnTo>
                    <a:pt x="0" y="636015"/>
                  </a:lnTo>
                  <a:lnTo>
                    <a:pt x="36160" y="679125"/>
                  </a:lnTo>
                  <a:lnTo>
                    <a:pt x="96566" y="704530"/>
                  </a:lnTo>
                  <a:lnTo>
                    <a:pt x="136264" y="715946"/>
                  </a:lnTo>
                  <a:lnTo>
                    <a:pt x="181670" y="726376"/>
                  </a:lnTo>
                  <a:lnTo>
                    <a:pt x="232319" y="735726"/>
                  </a:lnTo>
                  <a:lnTo>
                    <a:pt x="287747" y="743899"/>
                  </a:lnTo>
                  <a:lnTo>
                    <a:pt x="347487" y="750801"/>
                  </a:lnTo>
                  <a:lnTo>
                    <a:pt x="411075" y="756335"/>
                  </a:lnTo>
                  <a:lnTo>
                    <a:pt x="478044" y="760406"/>
                  </a:lnTo>
                  <a:lnTo>
                    <a:pt x="547930" y="762919"/>
                  </a:lnTo>
                  <a:lnTo>
                    <a:pt x="620268" y="763777"/>
                  </a:lnTo>
                  <a:lnTo>
                    <a:pt x="692595" y="762919"/>
                  </a:lnTo>
                  <a:lnTo>
                    <a:pt x="762475" y="760406"/>
                  </a:lnTo>
                  <a:lnTo>
                    <a:pt x="829440" y="756335"/>
                  </a:lnTo>
                  <a:lnTo>
                    <a:pt x="893026" y="750801"/>
                  </a:lnTo>
                  <a:lnTo>
                    <a:pt x="952766" y="743899"/>
                  </a:lnTo>
                  <a:lnTo>
                    <a:pt x="1008194" y="735726"/>
                  </a:lnTo>
                  <a:lnTo>
                    <a:pt x="1058846" y="726376"/>
                  </a:lnTo>
                  <a:lnTo>
                    <a:pt x="1104255" y="715946"/>
                  </a:lnTo>
                  <a:lnTo>
                    <a:pt x="1143956" y="704530"/>
                  </a:lnTo>
                  <a:lnTo>
                    <a:pt x="1204370" y="679125"/>
                  </a:lnTo>
                  <a:lnTo>
                    <a:pt x="1236362" y="650925"/>
                  </a:lnTo>
                  <a:lnTo>
                    <a:pt x="1240535" y="636015"/>
                  </a:lnTo>
                  <a:lnTo>
                    <a:pt x="1240535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4548" y="2267711"/>
              <a:ext cx="1240790" cy="255904"/>
            </a:xfrm>
            <a:custGeom>
              <a:avLst/>
              <a:gdLst/>
              <a:ahLst/>
              <a:cxnLst/>
              <a:rect l="l" t="t" r="r" b="b"/>
              <a:pathLst>
                <a:path w="1240789" h="255905">
                  <a:moveTo>
                    <a:pt x="620268" y="0"/>
                  </a:moveTo>
                  <a:lnTo>
                    <a:pt x="547930" y="858"/>
                  </a:lnTo>
                  <a:lnTo>
                    <a:pt x="478044" y="3371"/>
                  </a:lnTo>
                  <a:lnTo>
                    <a:pt x="411075" y="7442"/>
                  </a:lnTo>
                  <a:lnTo>
                    <a:pt x="347487" y="12976"/>
                  </a:lnTo>
                  <a:lnTo>
                    <a:pt x="287747" y="19878"/>
                  </a:lnTo>
                  <a:lnTo>
                    <a:pt x="232319" y="28051"/>
                  </a:lnTo>
                  <a:lnTo>
                    <a:pt x="181670" y="37401"/>
                  </a:lnTo>
                  <a:lnTo>
                    <a:pt x="136264" y="47831"/>
                  </a:lnTo>
                  <a:lnTo>
                    <a:pt x="96566" y="59247"/>
                  </a:lnTo>
                  <a:lnTo>
                    <a:pt x="36160" y="84652"/>
                  </a:lnTo>
                  <a:lnTo>
                    <a:pt x="4172" y="112852"/>
                  </a:lnTo>
                  <a:lnTo>
                    <a:pt x="0" y="127762"/>
                  </a:lnTo>
                  <a:lnTo>
                    <a:pt x="4172" y="142671"/>
                  </a:lnTo>
                  <a:lnTo>
                    <a:pt x="36160" y="170871"/>
                  </a:lnTo>
                  <a:lnTo>
                    <a:pt x="96566" y="196276"/>
                  </a:lnTo>
                  <a:lnTo>
                    <a:pt x="136264" y="207692"/>
                  </a:lnTo>
                  <a:lnTo>
                    <a:pt x="181670" y="218122"/>
                  </a:lnTo>
                  <a:lnTo>
                    <a:pt x="232319" y="227472"/>
                  </a:lnTo>
                  <a:lnTo>
                    <a:pt x="287747" y="235645"/>
                  </a:lnTo>
                  <a:lnTo>
                    <a:pt x="347487" y="242547"/>
                  </a:lnTo>
                  <a:lnTo>
                    <a:pt x="411075" y="248081"/>
                  </a:lnTo>
                  <a:lnTo>
                    <a:pt x="478044" y="252152"/>
                  </a:lnTo>
                  <a:lnTo>
                    <a:pt x="547930" y="254665"/>
                  </a:lnTo>
                  <a:lnTo>
                    <a:pt x="620268" y="255524"/>
                  </a:lnTo>
                  <a:lnTo>
                    <a:pt x="692595" y="254665"/>
                  </a:lnTo>
                  <a:lnTo>
                    <a:pt x="762475" y="252152"/>
                  </a:lnTo>
                  <a:lnTo>
                    <a:pt x="829440" y="248081"/>
                  </a:lnTo>
                  <a:lnTo>
                    <a:pt x="893026" y="242547"/>
                  </a:lnTo>
                  <a:lnTo>
                    <a:pt x="952766" y="235645"/>
                  </a:lnTo>
                  <a:lnTo>
                    <a:pt x="1008194" y="227472"/>
                  </a:lnTo>
                  <a:lnTo>
                    <a:pt x="1058846" y="218122"/>
                  </a:lnTo>
                  <a:lnTo>
                    <a:pt x="1104255" y="207692"/>
                  </a:lnTo>
                  <a:lnTo>
                    <a:pt x="1143956" y="196276"/>
                  </a:lnTo>
                  <a:lnTo>
                    <a:pt x="1204370" y="170871"/>
                  </a:lnTo>
                  <a:lnTo>
                    <a:pt x="1236362" y="142671"/>
                  </a:lnTo>
                  <a:lnTo>
                    <a:pt x="1240535" y="127762"/>
                  </a:lnTo>
                  <a:lnTo>
                    <a:pt x="1236362" y="112852"/>
                  </a:lnTo>
                  <a:lnTo>
                    <a:pt x="1204370" y="84652"/>
                  </a:lnTo>
                  <a:lnTo>
                    <a:pt x="1143956" y="59247"/>
                  </a:lnTo>
                  <a:lnTo>
                    <a:pt x="1104255" y="47831"/>
                  </a:lnTo>
                  <a:lnTo>
                    <a:pt x="1058846" y="37401"/>
                  </a:lnTo>
                  <a:lnTo>
                    <a:pt x="1008194" y="28051"/>
                  </a:lnTo>
                  <a:lnTo>
                    <a:pt x="952766" y="19878"/>
                  </a:lnTo>
                  <a:lnTo>
                    <a:pt x="893026" y="12976"/>
                  </a:lnTo>
                  <a:lnTo>
                    <a:pt x="829440" y="7442"/>
                  </a:lnTo>
                  <a:lnTo>
                    <a:pt x="762475" y="3371"/>
                  </a:lnTo>
                  <a:lnTo>
                    <a:pt x="692595" y="858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F9C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24203" y="261226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355" y="1955292"/>
            <a:ext cx="2161032" cy="49377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103247" y="2467101"/>
            <a:ext cx="55308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b="1" dirty="0">
                <a:latin typeface="Times New Roman"/>
                <a:cs typeface="Times New Roman"/>
              </a:rPr>
              <a:t>Communication</a:t>
            </a:r>
            <a:r>
              <a:rPr sz="2600" b="1" spc="-4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facilitates</a:t>
            </a:r>
            <a:r>
              <a:rPr sz="2600" b="1" spc="-1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planning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076" y="1117091"/>
            <a:ext cx="1223772" cy="1223772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Importance</a:t>
            </a:r>
            <a:r>
              <a:rPr spc="-5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Communication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4548" y="4099559"/>
            <a:ext cx="1240790" cy="2135505"/>
            <a:chOff x="574548" y="4099559"/>
            <a:chExt cx="1240790" cy="2135505"/>
          </a:xfrm>
        </p:grpSpPr>
        <p:sp>
          <p:nvSpPr>
            <p:cNvPr id="5" name="object 5"/>
            <p:cNvSpPr/>
            <p:nvPr/>
          </p:nvSpPr>
          <p:spPr>
            <a:xfrm>
              <a:off x="574548" y="5470905"/>
              <a:ext cx="1240790" cy="763905"/>
            </a:xfrm>
            <a:custGeom>
              <a:avLst/>
              <a:gdLst/>
              <a:ahLst/>
              <a:cxnLst/>
              <a:rect l="l" t="t" r="r" b="b"/>
              <a:pathLst>
                <a:path w="1240789" h="763904">
                  <a:moveTo>
                    <a:pt x="1240535" y="0"/>
                  </a:moveTo>
                  <a:lnTo>
                    <a:pt x="1204370" y="43110"/>
                  </a:lnTo>
                  <a:lnTo>
                    <a:pt x="1143956" y="68517"/>
                  </a:lnTo>
                  <a:lnTo>
                    <a:pt x="1104255" y="79935"/>
                  </a:lnTo>
                  <a:lnTo>
                    <a:pt x="1058846" y="90366"/>
                  </a:lnTo>
                  <a:lnTo>
                    <a:pt x="1008194" y="99717"/>
                  </a:lnTo>
                  <a:lnTo>
                    <a:pt x="952766" y="107892"/>
                  </a:lnTo>
                  <a:lnTo>
                    <a:pt x="893026" y="114795"/>
                  </a:lnTo>
                  <a:lnTo>
                    <a:pt x="829440" y="120330"/>
                  </a:lnTo>
                  <a:lnTo>
                    <a:pt x="762475" y="124402"/>
                  </a:lnTo>
                  <a:lnTo>
                    <a:pt x="692595" y="126915"/>
                  </a:lnTo>
                  <a:lnTo>
                    <a:pt x="620268" y="127774"/>
                  </a:lnTo>
                  <a:lnTo>
                    <a:pt x="547930" y="126915"/>
                  </a:lnTo>
                  <a:lnTo>
                    <a:pt x="478044" y="124402"/>
                  </a:lnTo>
                  <a:lnTo>
                    <a:pt x="411075" y="120330"/>
                  </a:lnTo>
                  <a:lnTo>
                    <a:pt x="347487" y="114795"/>
                  </a:lnTo>
                  <a:lnTo>
                    <a:pt x="287747" y="107892"/>
                  </a:lnTo>
                  <a:lnTo>
                    <a:pt x="232319" y="99717"/>
                  </a:lnTo>
                  <a:lnTo>
                    <a:pt x="181670" y="90366"/>
                  </a:lnTo>
                  <a:lnTo>
                    <a:pt x="136264" y="79935"/>
                  </a:lnTo>
                  <a:lnTo>
                    <a:pt x="96566" y="68517"/>
                  </a:lnTo>
                  <a:lnTo>
                    <a:pt x="36160" y="43110"/>
                  </a:lnTo>
                  <a:lnTo>
                    <a:pt x="4172" y="14909"/>
                  </a:lnTo>
                  <a:lnTo>
                    <a:pt x="0" y="0"/>
                  </a:lnTo>
                  <a:lnTo>
                    <a:pt x="0" y="636003"/>
                  </a:lnTo>
                  <a:lnTo>
                    <a:pt x="36160" y="679098"/>
                  </a:lnTo>
                  <a:lnTo>
                    <a:pt x="96566" y="704504"/>
                  </a:lnTo>
                  <a:lnTo>
                    <a:pt x="136264" y="715922"/>
                  </a:lnTo>
                  <a:lnTo>
                    <a:pt x="181670" y="726355"/>
                  </a:lnTo>
                  <a:lnTo>
                    <a:pt x="232319" y="735709"/>
                  </a:lnTo>
                  <a:lnTo>
                    <a:pt x="287747" y="743886"/>
                  </a:lnTo>
                  <a:lnTo>
                    <a:pt x="347487" y="750791"/>
                  </a:lnTo>
                  <a:lnTo>
                    <a:pt x="411075" y="756329"/>
                  </a:lnTo>
                  <a:lnTo>
                    <a:pt x="478044" y="760403"/>
                  </a:lnTo>
                  <a:lnTo>
                    <a:pt x="547930" y="762918"/>
                  </a:lnTo>
                  <a:lnTo>
                    <a:pt x="620268" y="763778"/>
                  </a:lnTo>
                  <a:lnTo>
                    <a:pt x="692595" y="762918"/>
                  </a:lnTo>
                  <a:lnTo>
                    <a:pt x="762475" y="760403"/>
                  </a:lnTo>
                  <a:lnTo>
                    <a:pt x="829440" y="756329"/>
                  </a:lnTo>
                  <a:lnTo>
                    <a:pt x="893026" y="750791"/>
                  </a:lnTo>
                  <a:lnTo>
                    <a:pt x="952766" y="743886"/>
                  </a:lnTo>
                  <a:lnTo>
                    <a:pt x="1008194" y="735709"/>
                  </a:lnTo>
                  <a:lnTo>
                    <a:pt x="1058846" y="726355"/>
                  </a:lnTo>
                  <a:lnTo>
                    <a:pt x="1104255" y="715922"/>
                  </a:lnTo>
                  <a:lnTo>
                    <a:pt x="1143956" y="704504"/>
                  </a:lnTo>
                  <a:lnTo>
                    <a:pt x="1204370" y="679098"/>
                  </a:lnTo>
                  <a:lnTo>
                    <a:pt x="1236362" y="650905"/>
                  </a:lnTo>
                  <a:lnTo>
                    <a:pt x="1240535" y="636003"/>
                  </a:lnTo>
                  <a:lnTo>
                    <a:pt x="1240535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4548" y="5343143"/>
              <a:ext cx="1240790" cy="255904"/>
            </a:xfrm>
            <a:custGeom>
              <a:avLst/>
              <a:gdLst/>
              <a:ahLst/>
              <a:cxnLst/>
              <a:rect l="l" t="t" r="r" b="b"/>
              <a:pathLst>
                <a:path w="1240789" h="255904">
                  <a:moveTo>
                    <a:pt x="620268" y="0"/>
                  </a:moveTo>
                  <a:lnTo>
                    <a:pt x="547930" y="858"/>
                  </a:lnTo>
                  <a:lnTo>
                    <a:pt x="478044" y="3371"/>
                  </a:lnTo>
                  <a:lnTo>
                    <a:pt x="411075" y="7442"/>
                  </a:lnTo>
                  <a:lnTo>
                    <a:pt x="347487" y="12976"/>
                  </a:lnTo>
                  <a:lnTo>
                    <a:pt x="287747" y="19878"/>
                  </a:lnTo>
                  <a:lnTo>
                    <a:pt x="232319" y="28051"/>
                  </a:lnTo>
                  <a:lnTo>
                    <a:pt x="181670" y="37401"/>
                  </a:lnTo>
                  <a:lnTo>
                    <a:pt x="136264" y="47831"/>
                  </a:lnTo>
                  <a:lnTo>
                    <a:pt x="96566" y="59247"/>
                  </a:lnTo>
                  <a:lnTo>
                    <a:pt x="36160" y="84652"/>
                  </a:lnTo>
                  <a:lnTo>
                    <a:pt x="4172" y="112852"/>
                  </a:lnTo>
                  <a:lnTo>
                    <a:pt x="0" y="127761"/>
                  </a:lnTo>
                  <a:lnTo>
                    <a:pt x="4172" y="142671"/>
                  </a:lnTo>
                  <a:lnTo>
                    <a:pt x="36160" y="170872"/>
                  </a:lnTo>
                  <a:lnTo>
                    <a:pt x="96566" y="196279"/>
                  </a:lnTo>
                  <a:lnTo>
                    <a:pt x="136264" y="207697"/>
                  </a:lnTo>
                  <a:lnTo>
                    <a:pt x="181670" y="218128"/>
                  </a:lnTo>
                  <a:lnTo>
                    <a:pt x="232319" y="227479"/>
                  </a:lnTo>
                  <a:lnTo>
                    <a:pt x="287747" y="235654"/>
                  </a:lnTo>
                  <a:lnTo>
                    <a:pt x="347487" y="242557"/>
                  </a:lnTo>
                  <a:lnTo>
                    <a:pt x="411075" y="248092"/>
                  </a:lnTo>
                  <a:lnTo>
                    <a:pt x="478044" y="252164"/>
                  </a:lnTo>
                  <a:lnTo>
                    <a:pt x="547930" y="254677"/>
                  </a:lnTo>
                  <a:lnTo>
                    <a:pt x="620268" y="255536"/>
                  </a:lnTo>
                  <a:lnTo>
                    <a:pt x="692595" y="254677"/>
                  </a:lnTo>
                  <a:lnTo>
                    <a:pt x="762475" y="252164"/>
                  </a:lnTo>
                  <a:lnTo>
                    <a:pt x="829440" y="248092"/>
                  </a:lnTo>
                  <a:lnTo>
                    <a:pt x="893026" y="242557"/>
                  </a:lnTo>
                  <a:lnTo>
                    <a:pt x="952766" y="235654"/>
                  </a:lnTo>
                  <a:lnTo>
                    <a:pt x="1008194" y="227479"/>
                  </a:lnTo>
                  <a:lnTo>
                    <a:pt x="1058846" y="218128"/>
                  </a:lnTo>
                  <a:lnTo>
                    <a:pt x="1104255" y="207697"/>
                  </a:lnTo>
                  <a:lnTo>
                    <a:pt x="1143956" y="196279"/>
                  </a:lnTo>
                  <a:lnTo>
                    <a:pt x="1204370" y="170872"/>
                  </a:lnTo>
                  <a:lnTo>
                    <a:pt x="1236362" y="142671"/>
                  </a:lnTo>
                  <a:lnTo>
                    <a:pt x="1240535" y="127761"/>
                  </a:lnTo>
                  <a:lnTo>
                    <a:pt x="1236362" y="112852"/>
                  </a:lnTo>
                  <a:lnTo>
                    <a:pt x="1204370" y="84652"/>
                  </a:lnTo>
                  <a:lnTo>
                    <a:pt x="1143956" y="59247"/>
                  </a:lnTo>
                  <a:lnTo>
                    <a:pt x="1104255" y="47831"/>
                  </a:lnTo>
                  <a:lnTo>
                    <a:pt x="1058846" y="37401"/>
                  </a:lnTo>
                  <a:lnTo>
                    <a:pt x="1008194" y="28051"/>
                  </a:lnTo>
                  <a:lnTo>
                    <a:pt x="952766" y="19878"/>
                  </a:lnTo>
                  <a:lnTo>
                    <a:pt x="893026" y="12976"/>
                  </a:lnTo>
                  <a:lnTo>
                    <a:pt x="829440" y="7442"/>
                  </a:lnTo>
                  <a:lnTo>
                    <a:pt x="762475" y="3371"/>
                  </a:lnTo>
                  <a:lnTo>
                    <a:pt x="692595" y="858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B3A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4548" y="4847589"/>
              <a:ext cx="1240790" cy="763905"/>
            </a:xfrm>
            <a:custGeom>
              <a:avLst/>
              <a:gdLst/>
              <a:ahLst/>
              <a:cxnLst/>
              <a:rect l="l" t="t" r="r" b="b"/>
              <a:pathLst>
                <a:path w="1240789" h="763904">
                  <a:moveTo>
                    <a:pt x="1240535" y="0"/>
                  </a:moveTo>
                  <a:lnTo>
                    <a:pt x="1204370" y="43109"/>
                  </a:lnTo>
                  <a:lnTo>
                    <a:pt x="1143956" y="68514"/>
                  </a:lnTo>
                  <a:lnTo>
                    <a:pt x="1104255" y="79930"/>
                  </a:lnTo>
                  <a:lnTo>
                    <a:pt x="1058846" y="90360"/>
                  </a:lnTo>
                  <a:lnTo>
                    <a:pt x="1008194" y="99710"/>
                  </a:lnTo>
                  <a:lnTo>
                    <a:pt x="952766" y="107883"/>
                  </a:lnTo>
                  <a:lnTo>
                    <a:pt x="893026" y="114785"/>
                  </a:lnTo>
                  <a:lnTo>
                    <a:pt x="829440" y="120319"/>
                  </a:lnTo>
                  <a:lnTo>
                    <a:pt x="762475" y="124390"/>
                  </a:lnTo>
                  <a:lnTo>
                    <a:pt x="692595" y="126903"/>
                  </a:lnTo>
                  <a:lnTo>
                    <a:pt x="620268" y="127762"/>
                  </a:lnTo>
                  <a:lnTo>
                    <a:pt x="547930" y="126903"/>
                  </a:lnTo>
                  <a:lnTo>
                    <a:pt x="478044" y="124390"/>
                  </a:lnTo>
                  <a:lnTo>
                    <a:pt x="411075" y="120319"/>
                  </a:lnTo>
                  <a:lnTo>
                    <a:pt x="347487" y="114785"/>
                  </a:lnTo>
                  <a:lnTo>
                    <a:pt x="287747" y="107883"/>
                  </a:lnTo>
                  <a:lnTo>
                    <a:pt x="232319" y="99710"/>
                  </a:lnTo>
                  <a:lnTo>
                    <a:pt x="181670" y="90360"/>
                  </a:lnTo>
                  <a:lnTo>
                    <a:pt x="136264" y="79930"/>
                  </a:lnTo>
                  <a:lnTo>
                    <a:pt x="96566" y="68514"/>
                  </a:lnTo>
                  <a:lnTo>
                    <a:pt x="36160" y="43109"/>
                  </a:lnTo>
                  <a:lnTo>
                    <a:pt x="4172" y="14909"/>
                  </a:lnTo>
                  <a:lnTo>
                    <a:pt x="0" y="0"/>
                  </a:lnTo>
                  <a:lnTo>
                    <a:pt x="0" y="636016"/>
                  </a:lnTo>
                  <a:lnTo>
                    <a:pt x="36160" y="679125"/>
                  </a:lnTo>
                  <a:lnTo>
                    <a:pt x="96566" y="704530"/>
                  </a:lnTo>
                  <a:lnTo>
                    <a:pt x="136264" y="715946"/>
                  </a:lnTo>
                  <a:lnTo>
                    <a:pt x="181670" y="726376"/>
                  </a:lnTo>
                  <a:lnTo>
                    <a:pt x="232319" y="735726"/>
                  </a:lnTo>
                  <a:lnTo>
                    <a:pt x="287747" y="743899"/>
                  </a:lnTo>
                  <a:lnTo>
                    <a:pt x="347487" y="750801"/>
                  </a:lnTo>
                  <a:lnTo>
                    <a:pt x="411075" y="756335"/>
                  </a:lnTo>
                  <a:lnTo>
                    <a:pt x="478044" y="760406"/>
                  </a:lnTo>
                  <a:lnTo>
                    <a:pt x="547930" y="762919"/>
                  </a:lnTo>
                  <a:lnTo>
                    <a:pt x="620268" y="763778"/>
                  </a:lnTo>
                  <a:lnTo>
                    <a:pt x="692595" y="762919"/>
                  </a:lnTo>
                  <a:lnTo>
                    <a:pt x="762475" y="760406"/>
                  </a:lnTo>
                  <a:lnTo>
                    <a:pt x="829440" y="756335"/>
                  </a:lnTo>
                  <a:lnTo>
                    <a:pt x="893026" y="750801"/>
                  </a:lnTo>
                  <a:lnTo>
                    <a:pt x="952766" y="743899"/>
                  </a:lnTo>
                  <a:lnTo>
                    <a:pt x="1008194" y="735726"/>
                  </a:lnTo>
                  <a:lnTo>
                    <a:pt x="1058846" y="726376"/>
                  </a:lnTo>
                  <a:lnTo>
                    <a:pt x="1104255" y="715946"/>
                  </a:lnTo>
                  <a:lnTo>
                    <a:pt x="1143956" y="704530"/>
                  </a:lnTo>
                  <a:lnTo>
                    <a:pt x="1204370" y="679125"/>
                  </a:lnTo>
                  <a:lnTo>
                    <a:pt x="1236362" y="650925"/>
                  </a:lnTo>
                  <a:lnTo>
                    <a:pt x="1240535" y="636016"/>
                  </a:lnTo>
                  <a:lnTo>
                    <a:pt x="1240535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4548" y="4719827"/>
              <a:ext cx="1240790" cy="255904"/>
            </a:xfrm>
            <a:custGeom>
              <a:avLst/>
              <a:gdLst/>
              <a:ahLst/>
              <a:cxnLst/>
              <a:rect l="l" t="t" r="r" b="b"/>
              <a:pathLst>
                <a:path w="1240789" h="255904">
                  <a:moveTo>
                    <a:pt x="620268" y="0"/>
                  </a:moveTo>
                  <a:lnTo>
                    <a:pt x="547930" y="858"/>
                  </a:lnTo>
                  <a:lnTo>
                    <a:pt x="478044" y="3371"/>
                  </a:lnTo>
                  <a:lnTo>
                    <a:pt x="411075" y="7442"/>
                  </a:lnTo>
                  <a:lnTo>
                    <a:pt x="347487" y="12976"/>
                  </a:lnTo>
                  <a:lnTo>
                    <a:pt x="287747" y="19878"/>
                  </a:lnTo>
                  <a:lnTo>
                    <a:pt x="232319" y="28051"/>
                  </a:lnTo>
                  <a:lnTo>
                    <a:pt x="181670" y="37401"/>
                  </a:lnTo>
                  <a:lnTo>
                    <a:pt x="136264" y="47831"/>
                  </a:lnTo>
                  <a:lnTo>
                    <a:pt x="96566" y="59247"/>
                  </a:lnTo>
                  <a:lnTo>
                    <a:pt x="36160" y="84652"/>
                  </a:lnTo>
                  <a:lnTo>
                    <a:pt x="4172" y="112852"/>
                  </a:lnTo>
                  <a:lnTo>
                    <a:pt x="0" y="127762"/>
                  </a:lnTo>
                  <a:lnTo>
                    <a:pt x="4172" y="142671"/>
                  </a:lnTo>
                  <a:lnTo>
                    <a:pt x="36160" y="170871"/>
                  </a:lnTo>
                  <a:lnTo>
                    <a:pt x="96566" y="196276"/>
                  </a:lnTo>
                  <a:lnTo>
                    <a:pt x="136264" y="207692"/>
                  </a:lnTo>
                  <a:lnTo>
                    <a:pt x="181670" y="218122"/>
                  </a:lnTo>
                  <a:lnTo>
                    <a:pt x="232319" y="227472"/>
                  </a:lnTo>
                  <a:lnTo>
                    <a:pt x="287747" y="235645"/>
                  </a:lnTo>
                  <a:lnTo>
                    <a:pt x="347487" y="242547"/>
                  </a:lnTo>
                  <a:lnTo>
                    <a:pt x="411075" y="248081"/>
                  </a:lnTo>
                  <a:lnTo>
                    <a:pt x="478044" y="252152"/>
                  </a:lnTo>
                  <a:lnTo>
                    <a:pt x="547930" y="254665"/>
                  </a:lnTo>
                  <a:lnTo>
                    <a:pt x="620268" y="255524"/>
                  </a:lnTo>
                  <a:lnTo>
                    <a:pt x="692595" y="254665"/>
                  </a:lnTo>
                  <a:lnTo>
                    <a:pt x="762475" y="252152"/>
                  </a:lnTo>
                  <a:lnTo>
                    <a:pt x="829440" y="248081"/>
                  </a:lnTo>
                  <a:lnTo>
                    <a:pt x="893026" y="242547"/>
                  </a:lnTo>
                  <a:lnTo>
                    <a:pt x="952766" y="235645"/>
                  </a:lnTo>
                  <a:lnTo>
                    <a:pt x="1008194" y="227472"/>
                  </a:lnTo>
                  <a:lnTo>
                    <a:pt x="1058846" y="218122"/>
                  </a:lnTo>
                  <a:lnTo>
                    <a:pt x="1104255" y="207692"/>
                  </a:lnTo>
                  <a:lnTo>
                    <a:pt x="1143956" y="196276"/>
                  </a:lnTo>
                  <a:lnTo>
                    <a:pt x="1204370" y="170871"/>
                  </a:lnTo>
                  <a:lnTo>
                    <a:pt x="1236362" y="142671"/>
                  </a:lnTo>
                  <a:lnTo>
                    <a:pt x="1240535" y="127762"/>
                  </a:lnTo>
                  <a:lnTo>
                    <a:pt x="1236362" y="112852"/>
                  </a:lnTo>
                  <a:lnTo>
                    <a:pt x="1204370" y="84652"/>
                  </a:lnTo>
                  <a:lnTo>
                    <a:pt x="1143956" y="59247"/>
                  </a:lnTo>
                  <a:lnTo>
                    <a:pt x="1104255" y="47831"/>
                  </a:lnTo>
                  <a:lnTo>
                    <a:pt x="1058846" y="37401"/>
                  </a:lnTo>
                  <a:lnTo>
                    <a:pt x="1008194" y="28051"/>
                  </a:lnTo>
                  <a:lnTo>
                    <a:pt x="952766" y="19878"/>
                  </a:lnTo>
                  <a:lnTo>
                    <a:pt x="893026" y="12976"/>
                  </a:lnTo>
                  <a:lnTo>
                    <a:pt x="829440" y="7442"/>
                  </a:lnTo>
                  <a:lnTo>
                    <a:pt x="762475" y="3371"/>
                  </a:lnTo>
                  <a:lnTo>
                    <a:pt x="692595" y="858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7992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4548" y="4227321"/>
              <a:ext cx="1240790" cy="763905"/>
            </a:xfrm>
            <a:custGeom>
              <a:avLst/>
              <a:gdLst/>
              <a:ahLst/>
              <a:cxnLst/>
              <a:rect l="l" t="t" r="r" b="b"/>
              <a:pathLst>
                <a:path w="1240789" h="763904">
                  <a:moveTo>
                    <a:pt x="1240535" y="0"/>
                  </a:moveTo>
                  <a:lnTo>
                    <a:pt x="1204370" y="43109"/>
                  </a:lnTo>
                  <a:lnTo>
                    <a:pt x="1143956" y="68514"/>
                  </a:lnTo>
                  <a:lnTo>
                    <a:pt x="1104255" y="79930"/>
                  </a:lnTo>
                  <a:lnTo>
                    <a:pt x="1058846" y="90360"/>
                  </a:lnTo>
                  <a:lnTo>
                    <a:pt x="1008194" y="99710"/>
                  </a:lnTo>
                  <a:lnTo>
                    <a:pt x="952766" y="107883"/>
                  </a:lnTo>
                  <a:lnTo>
                    <a:pt x="893026" y="114785"/>
                  </a:lnTo>
                  <a:lnTo>
                    <a:pt x="829440" y="120319"/>
                  </a:lnTo>
                  <a:lnTo>
                    <a:pt x="762475" y="124390"/>
                  </a:lnTo>
                  <a:lnTo>
                    <a:pt x="692595" y="126903"/>
                  </a:lnTo>
                  <a:lnTo>
                    <a:pt x="620268" y="127761"/>
                  </a:lnTo>
                  <a:lnTo>
                    <a:pt x="547930" y="126903"/>
                  </a:lnTo>
                  <a:lnTo>
                    <a:pt x="478044" y="124390"/>
                  </a:lnTo>
                  <a:lnTo>
                    <a:pt x="411075" y="120319"/>
                  </a:lnTo>
                  <a:lnTo>
                    <a:pt x="347487" y="114785"/>
                  </a:lnTo>
                  <a:lnTo>
                    <a:pt x="287747" y="107883"/>
                  </a:lnTo>
                  <a:lnTo>
                    <a:pt x="232319" y="99710"/>
                  </a:lnTo>
                  <a:lnTo>
                    <a:pt x="181670" y="90360"/>
                  </a:lnTo>
                  <a:lnTo>
                    <a:pt x="136264" y="79930"/>
                  </a:lnTo>
                  <a:lnTo>
                    <a:pt x="96566" y="68514"/>
                  </a:lnTo>
                  <a:lnTo>
                    <a:pt x="36160" y="43109"/>
                  </a:lnTo>
                  <a:lnTo>
                    <a:pt x="4172" y="14909"/>
                  </a:lnTo>
                  <a:lnTo>
                    <a:pt x="0" y="0"/>
                  </a:lnTo>
                  <a:lnTo>
                    <a:pt x="0" y="636015"/>
                  </a:lnTo>
                  <a:lnTo>
                    <a:pt x="36160" y="679125"/>
                  </a:lnTo>
                  <a:lnTo>
                    <a:pt x="96566" y="704530"/>
                  </a:lnTo>
                  <a:lnTo>
                    <a:pt x="136264" y="715946"/>
                  </a:lnTo>
                  <a:lnTo>
                    <a:pt x="181670" y="726376"/>
                  </a:lnTo>
                  <a:lnTo>
                    <a:pt x="232319" y="735726"/>
                  </a:lnTo>
                  <a:lnTo>
                    <a:pt x="287747" y="743899"/>
                  </a:lnTo>
                  <a:lnTo>
                    <a:pt x="347487" y="750801"/>
                  </a:lnTo>
                  <a:lnTo>
                    <a:pt x="411075" y="756335"/>
                  </a:lnTo>
                  <a:lnTo>
                    <a:pt x="478044" y="760406"/>
                  </a:lnTo>
                  <a:lnTo>
                    <a:pt x="547930" y="762919"/>
                  </a:lnTo>
                  <a:lnTo>
                    <a:pt x="620268" y="763777"/>
                  </a:lnTo>
                  <a:lnTo>
                    <a:pt x="692595" y="762919"/>
                  </a:lnTo>
                  <a:lnTo>
                    <a:pt x="762475" y="760406"/>
                  </a:lnTo>
                  <a:lnTo>
                    <a:pt x="829440" y="756335"/>
                  </a:lnTo>
                  <a:lnTo>
                    <a:pt x="893026" y="750801"/>
                  </a:lnTo>
                  <a:lnTo>
                    <a:pt x="952766" y="743899"/>
                  </a:lnTo>
                  <a:lnTo>
                    <a:pt x="1008194" y="735726"/>
                  </a:lnTo>
                  <a:lnTo>
                    <a:pt x="1058846" y="726376"/>
                  </a:lnTo>
                  <a:lnTo>
                    <a:pt x="1104255" y="715946"/>
                  </a:lnTo>
                  <a:lnTo>
                    <a:pt x="1143956" y="704530"/>
                  </a:lnTo>
                  <a:lnTo>
                    <a:pt x="1204370" y="679125"/>
                  </a:lnTo>
                  <a:lnTo>
                    <a:pt x="1236362" y="650925"/>
                  </a:lnTo>
                  <a:lnTo>
                    <a:pt x="1240535" y="636015"/>
                  </a:lnTo>
                  <a:lnTo>
                    <a:pt x="12405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4548" y="4099559"/>
              <a:ext cx="1240790" cy="255904"/>
            </a:xfrm>
            <a:custGeom>
              <a:avLst/>
              <a:gdLst/>
              <a:ahLst/>
              <a:cxnLst/>
              <a:rect l="l" t="t" r="r" b="b"/>
              <a:pathLst>
                <a:path w="1240789" h="255904">
                  <a:moveTo>
                    <a:pt x="620268" y="0"/>
                  </a:moveTo>
                  <a:lnTo>
                    <a:pt x="547930" y="858"/>
                  </a:lnTo>
                  <a:lnTo>
                    <a:pt x="478044" y="3371"/>
                  </a:lnTo>
                  <a:lnTo>
                    <a:pt x="411075" y="7442"/>
                  </a:lnTo>
                  <a:lnTo>
                    <a:pt x="347487" y="12976"/>
                  </a:lnTo>
                  <a:lnTo>
                    <a:pt x="287747" y="19878"/>
                  </a:lnTo>
                  <a:lnTo>
                    <a:pt x="232319" y="28051"/>
                  </a:lnTo>
                  <a:lnTo>
                    <a:pt x="181670" y="37401"/>
                  </a:lnTo>
                  <a:lnTo>
                    <a:pt x="136264" y="47831"/>
                  </a:lnTo>
                  <a:lnTo>
                    <a:pt x="96566" y="59247"/>
                  </a:lnTo>
                  <a:lnTo>
                    <a:pt x="36160" y="84652"/>
                  </a:lnTo>
                  <a:lnTo>
                    <a:pt x="4172" y="112852"/>
                  </a:lnTo>
                  <a:lnTo>
                    <a:pt x="0" y="127762"/>
                  </a:lnTo>
                  <a:lnTo>
                    <a:pt x="4172" y="142671"/>
                  </a:lnTo>
                  <a:lnTo>
                    <a:pt x="36160" y="170871"/>
                  </a:lnTo>
                  <a:lnTo>
                    <a:pt x="96566" y="196276"/>
                  </a:lnTo>
                  <a:lnTo>
                    <a:pt x="136264" y="207692"/>
                  </a:lnTo>
                  <a:lnTo>
                    <a:pt x="181670" y="218122"/>
                  </a:lnTo>
                  <a:lnTo>
                    <a:pt x="232319" y="227472"/>
                  </a:lnTo>
                  <a:lnTo>
                    <a:pt x="287747" y="235645"/>
                  </a:lnTo>
                  <a:lnTo>
                    <a:pt x="347487" y="242547"/>
                  </a:lnTo>
                  <a:lnTo>
                    <a:pt x="411075" y="248081"/>
                  </a:lnTo>
                  <a:lnTo>
                    <a:pt x="478044" y="252152"/>
                  </a:lnTo>
                  <a:lnTo>
                    <a:pt x="547930" y="254665"/>
                  </a:lnTo>
                  <a:lnTo>
                    <a:pt x="620268" y="255523"/>
                  </a:lnTo>
                  <a:lnTo>
                    <a:pt x="692595" y="254665"/>
                  </a:lnTo>
                  <a:lnTo>
                    <a:pt x="762475" y="252152"/>
                  </a:lnTo>
                  <a:lnTo>
                    <a:pt x="829440" y="248081"/>
                  </a:lnTo>
                  <a:lnTo>
                    <a:pt x="893026" y="242547"/>
                  </a:lnTo>
                  <a:lnTo>
                    <a:pt x="952766" y="235645"/>
                  </a:lnTo>
                  <a:lnTo>
                    <a:pt x="1008194" y="227472"/>
                  </a:lnTo>
                  <a:lnTo>
                    <a:pt x="1058846" y="218122"/>
                  </a:lnTo>
                  <a:lnTo>
                    <a:pt x="1104255" y="207692"/>
                  </a:lnTo>
                  <a:lnTo>
                    <a:pt x="1143956" y="196276"/>
                  </a:lnTo>
                  <a:lnTo>
                    <a:pt x="1204370" y="170871"/>
                  </a:lnTo>
                  <a:lnTo>
                    <a:pt x="1236362" y="142671"/>
                  </a:lnTo>
                  <a:lnTo>
                    <a:pt x="1240535" y="127762"/>
                  </a:lnTo>
                  <a:lnTo>
                    <a:pt x="1236362" y="112852"/>
                  </a:lnTo>
                  <a:lnTo>
                    <a:pt x="1204370" y="84652"/>
                  </a:lnTo>
                  <a:lnTo>
                    <a:pt x="1143956" y="59247"/>
                  </a:lnTo>
                  <a:lnTo>
                    <a:pt x="1104255" y="47831"/>
                  </a:lnTo>
                  <a:lnTo>
                    <a:pt x="1058846" y="37401"/>
                  </a:lnTo>
                  <a:lnTo>
                    <a:pt x="1008194" y="28051"/>
                  </a:lnTo>
                  <a:lnTo>
                    <a:pt x="952766" y="19878"/>
                  </a:lnTo>
                  <a:lnTo>
                    <a:pt x="893026" y="12976"/>
                  </a:lnTo>
                  <a:lnTo>
                    <a:pt x="829440" y="7442"/>
                  </a:lnTo>
                  <a:lnTo>
                    <a:pt x="762475" y="3371"/>
                  </a:lnTo>
                  <a:lnTo>
                    <a:pt x="692595" y="858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4203" y="4445634"/>
            <a:ext cx="141605" cy="1542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74548" y="3535679"/>
            <a:ext cx="1240790" cy="891540"/>
            <a:chOff x="574548" y="3535679"/>
            <a:chExt cx="1240790" cy="891540"/>
          </a:xfrm>
        </p:grpSpPr>
        <p:sp>
          <p:nvSpPr>
            <p:cNvPr id="13" name="object 13"/>
            <p:cNvSpPr/>
            <p:nvPr/>
          </p:nvSpPr>
          <p:spPr>
            <a:xfrm>
              <a:off x="574548" y="3663441"/>
              <a:ext cx="1240790" cy="763905"/>
            </a:xfrm>
            <a:custGeom>
              <a:avLst/>
              <a:gdLst/>
              <a:ahLst/>
              <a:cxnLst/>
              <a:rect l="l" t="t" r="r" b="b"/>
              <a:pathLst>
                <a:path w="1240789" h="763904">
                  <a:moveTo>
                    <a:pt x="1240535" y="0"/>
                  </a:moveTo>
                  <a:lnTo>
                    <a:pt x="1204370" y="43109"/>
                  </a:lnTo>
                  <a:lnTo>
                    <a:pt x="1143956" y="68514"/>
                  </a:lnTo>
                  <a:lnTo>
                    <a:pt x="1104255" y="79930"/>
                  </a:lnTo>
                  <a:lnTo>
                    <a:pt x="1058846" y="90360"/>
                  </a:lnTo>
                  <a:lnTo>
                    <a:pt x="1008194" y="99710"/>
                  </a:lnTo>
                  <a:lnTo>
                    <a:pt x="952766" y="107883"/>
                  </a:lnTo>
                  <a:lnTo>
                    <a:pt x="893026" y="114785"/>
                  </a:lnTo>
                  <a:lnTo>
                    <a:pt x="829440" y="120319"/>
                  </a:lnTo>
                  <a:lnTo>
                    <a:pt x="762475" y="124390"/>
                  </a:lnTo>
                  <a:lnTo>
                    <a:pt x="692595" y="126903"/>
                  </a:lnTo>
                  <a:lnTo>
                    <a:pt x="620268" y="127761"/>
                  </a:lnTo>
                  <a:lnTo>
                    <a:pt x="547930" y="126903"/>
                  </a:lnTo>
                  <a:lnTo>
                    <a:pt x="478044" y="124390"/>
                  </a:lnTo>
                  <a:lnTo>
                    <a:pt x="411075" y="120319"/>
                  </a:lnTo>
                  <a:lnTo>
                    <a:pt x="347487" y="114785"/>
                  </a:lnTo>
                  <a:lnTo>
                    <a:pt x="287747" y="107883"/>
                  </a:lnTo>
                  <a:lnTo>
                    <a:pt x="232319" y="99710"/>
                  </a:lnTo>
                  <a:lnTo>
                    <a:pt x="181670" y="90360"/>
                  </a:lnTo>
                  <a:lnTo>
                    <a:pt x="136264" y="79930"/>
                  </a:lnTo>
                  <a:lnTo>
                    <a:pt x="96566" y="68514"/>
                  </a:lnTo>
                  <a:lnTo>
                    <a:pt x="36160" y="43109"/>
                  </a:lnTo>
                  <a:lnTo>
                    <a:pt x="4172" y="14909"/>
                  </a:lnTo>
                  <a:lnTo>
                    <a:pt x="0" y="0"/>
                  </a:lnTo>
                  <a:lnTo>
                    <a:pt x="0" y="636015"/>
                  </a:lnTo>
                  <a:lnTo>
                    <a:pt x="36160" y="679125"/>
                  </a:lnTo>
                  <a:lnTo>
                    <a:pt x="96566" y="704530"/>
                  </a:lnTo>
                  <a:lnTo>
                    <a:pt x="136264" y="715946"/>
                  </a:lnTo>
                  <a:lnTo>
                    <a:pt x="181670" y="726376"/>
                  </a:lnTo>
                  <a:lnTo>
                    <a:pt x="232319" y="735726"/>
                  </a:lnTo>
                  <a:lnTo>
                    <a:pt x="287747" y="743899"/>
                  </a:lnTo>
                  <a:lnTo>
                    <a:pt x="347487" y="750801"/>
                  </a:lnTo>
                  <a:lnTo>
                    <a:pt x="411075" y="756335"/>
                  </a:lnTo>
                  <a:lnTo>
                    <a:pt x="478044" y="760406"/>
                  </a:lnTo>
                  <a:lnTo>
                    <a:pt x="547930" y="762919"/>
                  </a:lnTo>
                  <a:lnTo>
                    <a:pt x="620268" y="763777"/>
                  </a:lnTo>
                  <a:lnTo>
                    <a:pt x="692595" y="762919"/>
                  </a:lnTo>
                  <a:lnTo>
                    <a:pt x="762475" y="760406"/>
                  </a:lnTo>
                  <a:lnTo>
                    <a:pt x="829440" y="756335"/>
                  </a:lnTo>
                  <a:lnTo>
                    <a:pt x="893026" y="750801"/>
                  </a:lnTo>
                  <a:lnTo>
                    <a:pt x="952766" y="743899"/>
                  </a:lnTo>
                  <a:lnTo>
                    <a:pt x="1008194" y="735726"/>
                  </a:lnTo>
                  <a:lnTo>
                    <a:pt x="1058846" y="726376"/>
                  </a:lnTo>
                  <a:lnTo>
                    <a:pt x="1104255" y="715946"/>
                  </a:lnTo>
                  <a:lnTo>
                    <a:pt x="1143956" y="704530"/>
                  </a:lnTo>
                  <a:lnTo>
                    <a:pt x="1204370" y="679125"/>
                  </a:lnTo>
                  <a:lnTo>
                    <a:pt x="1236362" y="650925"/>
                  </a:lnTo>
                  <a:lnTo>
                    <a:pt x="1240535" y="636015"/>
                  </a:lnTo>
                  <a:lnTo>
                    <a:pt x="1240535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4548" y="3535679"/>
              <a:ext cx="1240790" cy="255904"/>
            </a:xfrm>
            <a:custGeom>
              <a:avLst/>
              <a:gdLst/>
              <a:ahLst/>
              <a:cxnLst/>
              <a:rect l="l" t="t" r="r" b="b"/>
              <a:pathLst>
                <a:path w="1240789" h="255904">
                  <a:moveTo>
                    <a:pt x="620268" y="0"/>
                  </a:moveTo>
                  <a:lnTo>
                    <a:pt x="547930" y="858"/>
                  </a:lnTo>
                  <a:lnTo>
                    <a:pt x="478044" y="3371"/>
                  </a:lnTo>
                  <a:lnTo>
                    <a:pt x="411075" y="7442"/>
                  </a:lnTo>
                  <a:lnTo>
                    <a:pt x="347487" y="12976"/>
                  </a:lnTo>
                  <a:lnTo>
                    <a:pt x="287747" y="19878"/>
                  </a:lnTo>
                  <a:lnTo>
                    <a:pt x="232319" y="28051"/>
                  </a:lnTo>
                  <a:lnTo>
                    <a:pt x="181670" y="37401"/>
                  </a:lnTo>
                  <a:lnTo>
                    <a:pt x="136264" y="47831"/>
                  </a:lnTo>
                  <a:lnTo>
                    <a:pt x="96566" y="59247"/>
                  </a:lnTo>
                  <a:lnTo>
                    <a:pt x="36160" y="84652"/>
                  </a:lnTo>
                  <a:lnTo>
                    <a:pt x="4172" y="112852"/>
                  </a:lnTo>
                  <a:lnTo>
                    <a:pt x="0" y="127762"/>
                  </a:lnTo>
                  <a:lnTo>
                    <a:pt x="4172" y="142671"/>
                  </a:lnTo>
                  <a:lnTo>
                    <a:pt x="36160" y="170871"/>
                  </a:lnTo>
                  <a:lnTo>
                    <a:pt x="96566" y="196276"/>
                  </a:lnTo>
                  <a:lnTo>
                    <a:pt x="136264" y="207692"/>
                  </a:lnTo>
                  <a:lnTo>
                    <a:pt x="181670" y="218122"/>
                  </a:lnTo>
                  <a:lnTo>
                    <a:pt x="232319" y="227472"/>
                  </a:lnTo>
                  <a:lnTo>
                    <a:pt x="287747" y="235645"/>
                  </a:lnTo>
                  <a:lnTo>
                    <a:pt x="347487" y="242547"/>
                  </a:lnTo>
                  <a:lnTo>
                    <a:pt x="411075" y="248081"/>
                  </a:lnTo>
                  <a:lnTo>
                    <a:pt x="478044" y="252152"/>
                  </a:lnTo>
                  <a:lnTo>
                    <a:pt x="547930" y="254665"/>
                  </a:lnTo>
                  <a:lnTo>
                    <a:pt x="620268" y="255524"/>
                  </a:lnTo>
                  <a:lnTo>
                    <a:pt x="692595" y="254665"/>
                  </a:lnTo>
                  <a:lnTo>
                    <a:pt x="762475" y="252152"/>
                  </a:lnTo>
                  <a:lnTo>
                    <a:pt x="829440" y="248081"/>
                  </a:lnTo>
                  <a:lnTo>
                    <a:pt x="893026" y="242547"/>
                  </a:lnTo>
                  <a:lnTo>
                    <a:pt x="952766" y="235645"/>
                  </a:lnTo>
                  <a:lnTo>
                    <a:pt x="1008194" y="227472"/>
                  </a:lnTo>
                  <a:lnTo>
                    <a:pt x="1058846" y="218122"/>
                  </a:lnTo>
                  <a:lnTo>
                    <a:pt x="1104255" y="207692"/>
                  </a:lnTo>
                  <a:lnTo>
                    <a:pt x="1143956" y="196276"/>
                  </a:lnTo>
                  <a:lnTo>
                    <a:pt x="1204370" y="170871"/>
                  </a:lnTo>
                  <a:lnTo>
                    <a:pt x="1236362" y="142671"/>
                  </a:lnTo>
                  <a:lnTo>
                    <a:pt x="1240535" y="127762"/>
                  </a:lnTo>
                  <a:lnTo>
                    <a:pt x="1236362" y="112852"/>
                  </a:lnTo>
                  <a:lnTo>
                    <a:pt x="1204370" y="84652"/>
                  </a:lnTo>
                  <a:lnTo>
                    <a:pt x="1143956" y="59247"/>
                  </a:lnTo>
                  <a:lnTo>
                    <a:pt x="1104255" y="47831"/>
                  </a:lnTo>
                  <a:lnTo>
                    <a:pt x="1058846" y="37401"/>
                  </a:lnTo>
                  <a:lnTo>
                    <a:pt x="1008194" y="28051"/>
                  </a:lnTo>
                  <a:lnTo>
                    <a:pt x="952766" y="19878"/>
                  </a:lnTo>
                  <a:lnTo>
                    <a:pt x="893026" y="12976"/>
                  </a:lnTo>
                  <a:lnTo>
                    <a:pt x="829440" y="7442"/>
                  </a:lnTo>
                  <a:lnTo>
                    <a:pt x="762475" y="3371"/>
                  </a:lnTo>
                  <a:lnTo>
                    <a:pt x="692595" y="858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24203" y="388175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74548" y="2901695"/>
            <a:ext cx="1240790" cy="891540"/>
            <a:chOff x="574548" y="2901695"/>
            <a:chExt cx="1240790" cy="891540"/>
          </a:xfrm>
        </p:grpSpPr>
        <p:sp>
          <p:nvSpPr>
            <p:cNvPr id="17" name="object 17"/>
            <p:cNvSpPr/>
            <p:nvPr/>
          </p:nvSpPr>
          <p:spPr>
            <a:xfrm>
              <a:off x="574548" y="3029457"/>
              <a:ext cx="1240790" cy="763905"/>
            </a:xfrm>
            <a:custGeom>
              <a:avLst/>
              <a:gdLst/>
              <a:ahLst/>
              <a:cxnLst/>
              <a:rect l="l" t="t" r="r" b="b"/>
              <a:pathLst>
                <a:path w="1240789" h="763904">
                  <a:moveTo>
                    <a:pt x="1240535" y="0"/>
                  </a:moveTo>
                  <a:lnTo>
                    <a:pt x="1204370" y="43109"/>
                  </a:lnTo>
                  <a:lnTo>
                    <a:pt x="1143956" y="68514"/>
                  </a:lnTo>
                  <a:lnTo>
                    <a:pt x="1104255" y="79930"/>
                  </a:lnTo>
                  <a:lnTo>
                    <a:pt x="1058846" y="90360"/>
                  </a:lnTo>
                  <a:lnTo>
                    <a:pt x="1008194" y="99710"/>
                  </a:lnTo>
                  <a:lnTo>
                    <a:pt x="952766" y="107883"/>
                  </a:lnTo>
                  <a:lnTo>
                    <a:pt x="893026" y="114785"/>
                  </a:lnTo>
                  <a:lnTo>
                    <a:pt x="829440" y="120319"/>
                  </a:lnTo>
                  <a:lnTo>
                    <a:pt x="762475" y="124390"/>
                  </a:lnTo>
                  <a:lnTo>
                    <a:pt x="692595" y="126903"/>
                  </a:lnTo>
                  <a:lnTo>
                    <a:pt x="620268" y="127762"/>
                  </a:lnTo>
                  <a:lnTo>
                    <a:pt x="547930" y="126903"/>
                  </a:lnTo>
                  <a:lnTo>
                    <a:pt x="478044" y="124390"/>
                  </a:lnTo>
                  <a:lnTo>
                    <a:pt x="411075" y="120319"/>
                  </a:lnTo>
                  <a:lnTo>
                    <a:pt x="347487" y="114785"/>
                  </a:lnTo>
                  <a:lnTo>
                    <a:pt x="287747" y="107883"/>
                  </a:lnTo>
                  <a:lnTo>
                    <a:pt x="232319" y="99710"/>
                  </a:lnTo>
                  <a:lnTo>
                    <a:pt x="181670" y="90360"/>
                  </a:lnTo>
                  <a:lnTo>
                    <a:pt x="136264" y="79930"/>
                  </a:lnTo>
                  <a:lnTo>
                    <a:pt x="96566" y="68514"/>
                  </a:lnTo>
                  <a:lnTo>
                    <a:pt x="36160" y="43109"/>
                  </a:lnTo>
                  <a:lnTo>
                    <a:pt x="4172" y="14909"/>
                  </a:lnTo>
                  <a:lnTo>
                    <a:pt x="0" y="0"/>
                  </a:lnTo>
                  <a:lnTo>
                    <a:pt x="0" y="636015"/>
                  </a:lnTo>
                  <a:lnTo>
                    <a:pt x="36160" y="679125"/>
                  </a:lnTo>
                  <a:lnTo>
                    <a:pt x="96566" y="704530"/>
                  </a:lnTo>
                  <a:lnTo>
                    <a:pt x="136264" y="715946"/>
                  </a:lnTo>
                  <a:lnTo>
                    <a:pt x="181670" y="726376"/>
                  </a:lnTo>
                  <a:lnTo>
                    <a:pt x="232319" y="735726"/>
                  </a:lnTo>
                  <a:lnTo>
                    <a:pt x="287747" y="743899"/>
                  </a:lnTo>
                  <a:lnTo>
                    <a:pt x="347487" y="750801"/>
                  </a:lnTo>
                  <a:lnTo>
                    <a:pt x="411075" y="756335"/>
                  </a:lnTo>
                  <a:lnTo>
                    <a:pt x="478044" y="760406"/>
                  </a:lnTo>
                  <a:lnTo>
                    <a:pt x="547930" y="762919"/>
                  </a:lnTo>
                  <a:lnTo>
                    <a:pt x="620268" y="763777"/>
                  </a:lnTo>
                  <a:lnTo>
                    <a:pt x="692595" y="762919"/>
                  </a:lnTo>
                  <a:lnTo>
                    <a:pt x="762475" y="760406"/>
                  </a:lnTo>
                  <a:lnTo>
                    <a:pt x="829440" y="756335"/>
                  </a:lnTo>
                  <a:lnTo>
                    <a:pt x="893026" y="750801"/>
                  </a:lnTo>
                  <a:lnTo>
                    <a:pt x="952766" y="743899"/>
                  </a:lnTo>
                  <a:lnTo>
                    <a:pt x="1008194" y="735726"/>
                  </a:lnTo>
                  <a:lnTo>
                    <a:pt x="1058846" y="726376"/>
                  </a:lnTo>
                  <a:lnTo>
                    <a:pt x="1104255" y="715946"/>
                  </a:lnTo>
                  <a:lnTo>
                    <a:pt x="1143956" y="704530"/>
                  </a:lnTo>
                  <a:lnTo>
                    <a:pt x="1204370" y="679125"/>
                  </a:lnTo>
                  <a:lnTo>
                    <a:pt x="1236362" y="650925"/>
                  </a:lnTo>
                  <a:lnTo>
                    <a:pt x="1240535" y="636015"/>
                  </a:lnTo>
                  <a:lnTo>
                    <a:pt x="1240535" y="0"/>
                  </a:lnTo>
                  <a:close/>
                </a:path>
              </a:pathLst>
            </a:custGeom>
            <a:solidFill>
              <a:srgbClr val="9389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4548" y="2901695"/>
              <a:ext cx="1240790" cy="255904"/>
            </a:xfrm>
            <a:custGeom>
              <a:avLst/>
              <a:gdLst/>
              <a:ahLst/>
              <a:cxnLst/>
              <a:rect l="l" t="t" r="r" b="b"/>
              <a:pathLst>
                <a:path w="1240789" h="255905">
                  <a:moveTo>
                    <a:pt x="620268" y="0"/>
                  </a:moveTo>
                  <a:lnTo>
                    <a:pt x="547930" y="858"/>
                  </a:lnTo>
                  <a:lnTo>
                    <a:pt x="478044" y="3371"/>
                  </a:lnTo>
                  <a:lnTo>
                    <a:pt x="411075" y="7442"/>
                  </a:lnTo>
                  <a:lnTo>
                    <a:pt x="347487" y="12976"/>
                  </a:lnTo>
                  <a:lnTo>
                    <a:pt x="287747" y="19878"/>
                  </a:lnTo>
                  <a:lnTo>
                    <a:pt x="232319" y="28051"/>
                  </a:lnTo>
                  <a:lnTo>
                    <a:pt x="181670" y="37401"/>
                  </a:lnTo>
                  <a:lnTo>
                    <a:pt x="136264" y="47831"/>
                  </a:lnTo>
                  <a:lnTo>
                    <a:pt x="96566" y="59247"/>
                  </a:lnTo>
                  <a:lnTo>
                    <a:pt x="36160" y="84652"/>
                  </a:lnTo>
                  <a:lnTo>
                    <a:pt x="4172" y="112852"/>
                  </a:lnTo>
                  <a:lnTo>
                    <a:pt x="0" y="127762"/>
                  </a:lnTo>
                  <a:lnTo>
                    <a:pt x="4172" y="142671"/>
                  </a:lnTo>
                  <a:lnTo>
                    <a:pt x="36160" y="170871"/>
                  </a:lnTo>
                  <a:lnTo>
                    <a:pt x="96566" y="196276"/>
                  </a:lnTo>
                  <a:lnTo>
                    <a:pt x="136264" y="207692"/>
                  </a:lnTo>
                  <a:lnTo>
                    <a:pt x="181670" y="218122"/>
                  </a:lnTo>
                  <a:lnTo>
                    <a:pt x="232319" y="227472"/>
                  </a:lnTo>
                  <a:lnTo>
                    <a:pt x="287747" y="235645"/>
                  </a:lnTo>
                  <a:lnTo>
                    <a:pt x="347487" y="242547"/>
                  </a:lnTo>
                  <a:lnTo>
                    <a:pt x="411075" y="248081"/>
                  </a:lnTo>
                  <a:lnTo>
                    <a:pt x="478044" y="252152"/>
                  </a:lnTo>
                  <a:lnTo>
                    <a:pt x="547930" y="254665"/>
                  </a:lnTo>
                  <a:lnTo>
                    <a:pt x="620268" y="255524"/>
                  </a:lnTo>
                  <a:lnTo>
                    <a:pt x="692595" y="254665"/>
                  </a:lnTo>
                  <a:lnTo>
                    <a:pt x="762475" y="252152"/>
                  </a:lnTo>
                  <a:lnTo>
                    <a:pt x="829440" y="248081"/>
                  </a:lnTo>
                  <a:lnTo>
                    <a:pt x="893026" y="242547"/>
                  </a:lnTo>
                  <a:lnTo>
                    <a:pt x="952766" y="235645"/>
                  </a:lnTo>
                  <a:lnTo>
                    <a:pt x="1008194" y="227472"/>
                  </a:lnTo>
                  <a:lnTo>
                    <a:pt x="1058846" y="218122"/>
                  </a:lnTo>
                  <a:lnTo>
                    <a:pt x="1104255" y="207692"/>
                  </a:lnTo>
                  <a:lnTo>
                    <a:pt x="1143956" y="196276"/>
                  </a:lnTo>
                  <a:lnTo>
                    <a:pt x="1204370" y="170871"/>
                  </a:lnTo>
                  <a:lnTo>
                    <a:pt x="1236362" y="142671"/>
                  </a:lnTo>
                  <a:lnTo>
                    <a:pt x="1240535" y="127762"/>
                  </a:lnTo>
                  <a:lnTo>
                    <a:pt x="1236362" y="112852"/>
                  </a:lnTo>
                  <a:lnTo>
                    <a:pt x="1204370" y="84652"/>
                  </a:lnTo>
                  <a:lnTo>
                    <a:pt x="1143956" y="59247"/>
                  </a:lnTo>
                  <a:lnTo>
                    <a:pt x="1104255" y="47831"/>
                  </a:lnTo>
                  <a:lnTo>
                    <a:pt x="1058846" y="37401"/>
                  </a:lnTo>
                  <a:lnTo>
                    <a:pt x="1008194" y="28051"/>
                  </a:lnTo>
                  <a:lnTo>
                    <a:pt x="952766" y="19878"/>
                  </a:lnTo>
                  <a:lnTo>
                    <a:pt x="893026" y="12976"/>
                  </a:lnTo>
                  <a:lnTo>
                    <a:pt x="829440" y="7442"/>
                  </a:lnTo>
                  <a:lnTo>
                    <a:pt x="762475" y="3371"/>
                  </a:lnTo>
                  <a:lnTo>
                    <a:pt x="692595" y="858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BEB8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24203" y="324688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355" y="2551176"/>
            <a:ext cx="2161032" cy="49377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103247" y="2847314"/>
            <a:ext cx="6176645" cy="1214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50100"/>
              </a:lnSpc>
              <a:spcBef>
                <a:spcPts val="95"/>
              </a:spcBef>
              <a:buFont typeface="Wingdings"/>
              <a:buChar char=""/>
              <a:tabLst>
                <a:tab pos="469265" algn="l"/>
                <a:tab pos="469900" algn="l"/>
                <a:tab pos="2946400" algn="l"/>
                <a:tab pos="4439920" algn="l"/>
                <a:tab pos="5628640" algn="l"/>
              </a:tabLst>
            </a:pPr>
            <a:r>
              <a:rPr sz="2600" b="1" dirty="0">
                <a:latin typeface="Times New Roman"/>
                <a:cs typeface="Times New Roman"/>
              </a:rPr>
              <a:t>Co</a:t>
            </a:r>
            <a:r>
              <a:rPr sz="2600" b="1" spc="-15" dirty="0">
                <a:latin typeface="Times New Roman"/>
                <a:cs typeface="Times New Roman"/>
              </a:rPr>
              <a:t>m</a:t>
            </a:r>
            <a:r>
              <a:rPr sz="2600" b="1" dirty="0">
                <a:latin typeface="Times New Roman"/>
                <a:cs typeface="Times New Roman"/>
              </a:rPr>
              <a:t>mu</a:t>
            </a:r>
            <a:r>
              <a:rPr sz="2600" b="1" spc="5" dirty="0">
                <a:latin typeface="Times New Roman"/>
                <a:cs typeface="Times New Roman"/>
              </a:rPr>
              <a:t>n</a:t>
            </a:r>
            <a:r>
              <a:rPr sz="2600" b="1" dirty="0">
                <a:latin typeface="Times New Roman"/>
                <a:cs typeface="Times New Roman"/>
              </a:rPr>
              <a:t>i</a:t>
            </a:r>
            <a:r>
              <a:rPr sz="2600" b="1" spc="-25" dirty="0">
                <a:latin typeface="Times New Roman"/>
                <a:cs typeface="Times New Roman"/>
              </a:rPr>
              <a:t>c</a:t>
            </a:r>
            <a:r>
              <a:rPr sz="2600" b="1" dirty="0">
                <a:latin typeface="Times New Roman"/>
                <a:cs typeface="Times New Roman"/>
              </a:rPr>
              <a:t>ation	i</a:t>
            </a:r>
            <a:r>
              <a:rPr sz="2600" b="1" spc="-15" dirty="0">
                <a:latin typeface="Times New Roman"/>
                <a:cs typeface="Times New Roman"/>
              </a:rPr>
              <a:t>m</a:t>
            </a:r>
            <a:r>
              <a:rPr sz="2600" b="1" spc="-10" dirty="0">
                <a:latin typeface="Times New Roman"/>
                <a:cs typeface="Times New Roman"/>
              </a:rPr>
              <a:t>p</a:t>
            </a:r>
            <a:r>
              <a:rPr sz="2600" b="1" spc="-55" dirty="0">
                <a:latin typeface="Times New Roman"/>
                <a:cs typeface="Times New Roman"/>
              </a:rPr>
              <a:t>r</a:t>
            </a:r>
            <a:r>
              <a:rPr sz="2600" b="1" dirty="0">
                <a:latin typeface="Times New Roman"/>
                <a:cs typeface="Times New Roman"/>
              </a:rPr>
              <a:t>oves	</a:t>
            </a:r>
            <a:r>
              <a:rPr sz="2600" b="1" spc="-15" dirty="0">
                <a:latin typeface="Times New Roman"/>
                <a:cs typeface="Times New Roman"/>
              </a:rPr>
              <a:t>m</a:t>
            </a:r>
            <a:r>
              <a:rPr sz="2600" b="1" dirty="0">
                <a:latin typeface="Times New Roman"/>
                <a:cs typeface="Times New Roman"/>
              </a:rPr>
              <a:t>o</a:t>
            </a:r>
            <a:r>
              <a:rPr sz="2600" b="1" spc="-15" dirty="0">
                <a:latin typeface="Times New Roman"/>
                <a:cs typeface="Times New Roman"/>
              </a:rPr>
              <a:t>r</a:t>
            </a:r>
            <a:r>
              <a:rPr sz="2600" b="1" dirty="0">
                <a:latin typeface="Times New Roman"/>
                <a:cs typeface="Times New Roman"/>
              </a:rPr>
              <a:t>ale	a</a:t>
            </a:r>
            <a:r>
              <a:rPr sz="2600" b="1" spc="5" dirty="0">
                <a:latin typeface="Times New Roman"/>
                <a:cs typeface="Times New Roman"/>
              </a:rPr>
              <a:t>n</a:t>
            </a:r>
            <a:r>
              <a:rPr sz="2600" b="1" dirty="0">
                <a:latin typeface="Times New Roman"/>
                <a:cs typeface="Times New Roman"/>
              </a:rPr>
              <a:t>d  motivation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748" y="1677923"/>
            <a:ext cx="1223771" cy="1223772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67202" y="2509773"/>
            <a:ext cx="5702300" cy="2613025"/>
            <a:chOff x="3267202" y="2509773"/>
            <a:chExt cx="5702300" cy="2613025"/>
          </a:xfrm>
        </p:grpSpPr>
        <p:sp>
          <p:nvSpPr>
            <p:cNvPr id="3" name="object 3"/>
            <p:cNvSpPr/>
            <p:nvPr/>
          </p:nvSpPr>
          <p:spPr>
            <a:xfrm>
              <a:off x="3277362" y="2519933"/>
              <a:ext cx="5681980" cy="2592705"/>
            </a:xfrm>
            <a:custGeom>
              <a:avLst/>
              <a:gdLst/>
              <a:ahLst/>
              <a:cxnLst/>
              <a:rect l="l" t="t" r="r" b="b"/>
              <a:pathLst>
                <a:path w="5681980" h="2592704">
                  <a:moveTo>
                    <a:pt x="5657595" y="0"/>
                  </a:moveTo>
                  <a:lnTo>
                    <a:pt x="23875" y="0"/>
                  </a:lnTo>
                  <a:lnTo>
                    <a:pt x="14573" y="1873"/>
                  </a:lnTo>
                  <a:lnTo>
                    <a:pt x="6984" y="6984"/>
                  </a:lnTo>
                  <a:lnTo>
                    <a:pt x="1873" y="14573"/>
                  </a:lnTo>
                  <a:lnTo>
                    <a:pt x="0" y="23875"/>
                  </a:lnTo>
                  <a:lnTo>
                    <a:pt x="0" y="2568447"/>
                  </a:lnTo>
                  <a:lnTo>
                    <a:pt x="1873" y="2577750"/>
                  </a:lnTo>
                  <a:lnTo>
                    <a:pt x="6984" y="2585338"/>
                  </a:lnTo>
                  <a:lnTo>
                    <a:pt x="14573" y="2590450"/>
                  </a:lnTo>
                  <a:lnTo>
                    <a:pt x="23875" y="2592323"/>
                  </a:lnTo>
                  <a:lnTo>
                    <a:pt x="5657595" y="2592323"/>
                  </a:lnTo>
                  <a:lnTo>
                    <a:pt x="5666898" y="2590450"/>
                  </a:lnTo>
                  <a:lnTo>
                    <a:pt x="5674486" y="2585338"/>
                  </a:lnTo>
                  <a:lnTo>
                    <a:pt x="5679598" y="2577750"/>
                  </a:lnTo>
                  <a:lnTo>
                    <a:pt x="5681471" y="2568447"/>
                  </a:lnTo>
                  <a:lnTo>
                    <a:pt x="5681471" y="23875"/>
                  </a:lnTo>
                  <a:lnTo>
                    <a:pt x="5679598" y="14573"/>
                  </a:lnTo>
                  <a:lnTo>
                    <a:pt x="5674487" y="6984"/>
                  </a:lnTo>
                  <a:lnTo>
                    <a:pt x="5666898" y="1873"/>
                  </a:lnTo>
                  <a:lnTo>
                    <a:pt x="5657595" y="0"/>
                  </a:lnTo>
                  <a:close/>
                </a:path>
              </a:pathLst>
            </a:custGeom>
            <a:solidFill>
              <a:srgbClr val="B7DEE8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77362" y="2519933"/>
              <a:ext cx="5681980" cy="2592705"/>
            </a:xfrm>
            <a:custGeom>
              <a:avLst/>
              <a:gdLst/>
              <a:ahLst/>
              <a:cxnLst/>
              <a:rect l="l" t="t" r="r" b="b"/>
              <a:pathLst>
                <a:path w="5681980" h="2592704">
                  <a:moveTo>
                    <a:pt x="0" y="23875"/>
                  </a:moveTo>
                  <a:lnTo>
                    <a:pt x="1873" y="14573"/>
                  </a:lnTo>
                  <a:lnTo>
                    <a:pt x="6984" y="6984"/>
                  </a:lnTo>
                  <a:lnTo>
                    <a:pt x="14573" y="1873"/>
                  </a:lnTo>
                  <a:lnTo>
                    <a:pt x="23875" y="0"/>
                  </a:lnTo>
                  <a:lnTo>
                    <a:pt x="5657595" y="0"/>
                  </a:lnTo>
                  <a:lnTo>
                    <a:pt x="5666898" y="1873"/>
                  </a:lnTo>
                  <a:lnTo>
                    <a:pt x="5674487" y="6984"/>
                  </a:lnTo>
                  <a:lnTo>
                    <a:pt x="5679598" y="14573"/>
                  </a:lnTo>
                  <a:lnTo>
                    <a:pt x="5681471" y="23875"/>
                  </a:lnTo>
                  <a:lnTo>
                    <a:pt x="5681471" y="2568447"/>
                  </a:lnTo>
                  <a:lnTo>
                    <a:pt x="5679598" y="2577750"/>
                  </a:lnTo>
                  <a:lnTo>
                    <a:pt x="5674486" y="2585338"/>
                  </a:lnTo>
                  <a:lnTo>
                    <a:pt x="5666898" y="2590450"/>
                  </a:lnTo>
                  <a:lnTo>
                    <a:pt x="5657595" y="2592323"/>
                  </a:lnTo>
                  <a:lnTo>
                    <a:pt x="23875" y="2592323"/>
                  </a:lnTo>
                  <a:lnTo>
                    <a:pt x="14573" y="2590450"/>
                  </a:lnTo>
                  <a:lnTo>
                    <a:pt x="6984" y="2585338"/>
                  </a:lnTo>
                  <a:lnTo>
                    <a:pt x="1873" y="2577750"/>
                  </a:lnTo>
                  <a:lnTo>
                    <a:pt x="0" y="2568447"/>
                  </a:lnTo>
                  <a:lnTo>
                    <a:pt x="0" y="23875"/>
                  </a:lnTo>
                  <a:close/>
                </a:path>
              </a:pathLst>
            </a:custGeom>
            <a:ln w="1981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19271" y="2829153"/>
            <a:ext cx="5054600" cy="180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600" b="1" spc="-10" dirty="0">
                <a:latin typeface="Times New Roman"/>
                <a:cs typeface="Times New Roman"/>
              </a:rPr>
              <a:t>Directing</a:t>
            </a:r>
            <a:r>
              <a:rPr sz="2600" b="1" spc="-5" dirty="0">
                <a:latin typeface="Times New Roman"/>
                <a:cs typeface="Times New Roman"/>
              </a:rPr>
              <a:t> is</a:t>
            </a:r>
            <a:r>
              <a:rPr sz="2600" b="1" dirty="0">
                <a:latin typeface="Times New Roman"/>
                <a:cs typeface="Times New Roman"/>
              </a:rPr>
              <a:t> about</a:t>
            </a:r>
            <a:r>
              <a:rPr sz="2600" b="1" spc="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telling</a:t>
            </a:r>
            <a:r>
              <a:rPr sz="2600" b="1" dirty="0">
                <a:latin typeface="Times New Roman"/>
                <a:cs typeface="Times New Roman"/>
              </a:rPr>
              <a:t> people </a:t>
            </a:r>
            <a:r>
              <a:rPr sz="2600" b="1" spc="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what</a:t>
            </a:r>
            <a:r>
              <a:rPr sz="2600" b="1" spc="225" dirty="0">
                <a:latin typeface="Times New Roman"/>
                <a:cs typeface="Times New Roman"/>
              </a:rPr>
              <a:t> </a:t>
            </a:r>
            <a:r>
              <a:rPr sz="2600" b="1" spc="-10" dirty="0">
                <a:latin typeface="Times New Roman"/>
                <a:cs typeface="Times New Roman"/>
              </a:rPr>
              <a:t>to</a:t>
            </a:r>
            <a:r>
              <a:rPr sz="2600" b="1" spc="23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do</a:t>
            </a:r>
            <a:r>
              <a:rPr sz="2600" b="1" spc="22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and</a:t>
            </a:r>
            <a:r>
              <a:rPr sz="2600" b="1" spc="23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seeing</a:t>
            </a:r>
            <a:r>
              <a:rPr sz="2600" b="1" spc="229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that</a:t>
            </a:r>
            <a:r>
              <a:rPr sz="2600" b="1" spc="23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they</a:t>
            </a:r>
            <a:r>
              <a:rPr sz="2600" b="1" spc="240" dirty="0">
                <a:latin typeface="Times New Roman"/>
                <a:cs typeface="Times New Roman"/>
              </a:rPr>
              <a:t> </a:t>
            </a:r>
            <a:r>
              <a:rPr sz="2600" b="1" spc="-10" dirty="0">
                <a:latin typeface="Times New Roman"/>
                <a:cs typeface="Times New Roman"/>
              </a:rPr>
              <a:t>do </a:t>
            </a:r>
            <a:r>
              <a:rPr sz="2600" b="1" spc="-64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it</a:t>
            </a:r>
            <a:r>
              <a:rPr sz="2600" b="1" spc="-1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to</a:t>
            </a:r>
            <a:r>
              <a:rPr sz="2600" b="1" dirty="0">
                <a:latin typeface="Times New Roman"/>
                <a:cs typeface="Times New Roman"/>
              </a:rPr>
              <a:t> the</a:t>
            </a:r>
            <a:r>
              <a:rPr sz="2600" b="1" spc="-1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best</a:t>
            </a:r>
            <a:r>
              <a:rPr sz="2600" b="1" spc="-1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of</a:t>
            </a:r>
            <a:r>
              <a:rPr sz="2600" b="1" spc="-2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their</a:t>
            </a:r>
            <a:r>
              <a:rPr sz="2600" b="1" spc="-65" dirty="0">
                <a:latin typeface="Times New Roman"/>
                <a:cs typeface="Times New Roman"/>
              </a:rPr>
              <a:t> </a:t>
            </a:r>
            <a:r>
              <a:rPr sz="2600" b="1" spc="-20" dirty="0">
                <a:latin typeface="Times New Roman"/>
                <a:cs typeface="Times New Roman"/>
              </a:rPr>
              <a:t>ability.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908685"/>
            <a:chOff x="0" y="0"/>
            <a:chExt cx="9144000" cy="9086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11" y="0"/>
              <a:ext cx="9124187" cy="9083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43255"/>
              <a:ext cx="9144000" cy="765175"/>
            </a:xfrm>
            <a:custGeom>
              <a:avLst/>
              <a:gdLst/>
              <a:ahLst/>
              <a:cxnLst/>
              <a:rect l="l" t="t" r="r" b="b"/>
              <a:pathLst>
                <a:path w="9144000" h="765175">
                  <a:moveTo>
                    <a:pt x="9144000" y="0"/>
                  </a:moveTo>
                  <a:lnTo>
                    <a:pt x="0" y="0"/>
                  </a:lnTo>
                  <a:lnTo>
                    <a:pt x="0" y="765048"/>
                  </a:lnTo>
                  <a:lnTo>
                    <a:pt x="9144000" y="76504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04040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Directing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0" y="1552955"/>
            <a:ext cx="3865245" cy="4579620"/>
            <a:chOff x="0" y="1552955"/>
            <a:chExt cx="3865245" cy="457962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52955"/>
              <a:ext cx="3864864" cy="457962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9811" y="1655063"/>
              <a:ext cx="3688079" cy="4320540"/>
            </a:xfrm>
            <a:custGeom>
              <a:avLst/>
              <a:gdLst/>
              <a:ahLst/>
              <a:cxnLst/>
              <a:rect l="l" t="t" r="r" b="b"/>
              <a:pathLst>
                <a:path w="3688079" h="4320540">
                  <a:moveTo>
                    <a:pt x="3569462" y="0"/>
                  </a:moveTo>
                  <a:lnTo>
                    <a:pt x="3450716" y="0"/>
                  </a:lnTo>
                  <a:lnTo>
                    <a:pt x="3453129" y="3810"/>
                  </a:lnTo>
                  <a:lnTo>
                    <a:pt x="3453384" y="12064"/>
                  </a:lnTo>
                  <a:lnTo>
                    <a:pt x="3443843" y="54393"/>
                  </a:lnTo>
                  <a:lnTo>
                    <a:pt x="3417824" y="88947"/>
                  </a:lnTo>
                  <a:lnTo>
                    <a:pt x="3379231" y="112238"/>
                  </a:lnTo>
                  <a:lnTo>
                    <a:pt x="3331972" y="120776"/>
                  </a:lnTo>
                  <a:lnTo>
                    <a:pt x="3284785" y="112238"/>
                  </a:lnTo>
                  <a:lnTo>
                    <a:pt x="3246231" y="88947"/>
                  </a:lnTo>
                  <a:lnTo>
                    <a:pt x="3220225" y="54393"/>
                  </a:lnTo>
                  <a:lnTo>
                    <a:pt x="3210687" y="12064"/>
                  </a:lnTo>
                  <a:lnTo>
                    <a:pt x="3213354" y="0"/>
                  </a:lnTo>
                  <a:lnTo>
                    <a:pt x="3117469" y="0"/>
                  </a:lnTo>
                  <a:lnTo>
                    <a:pt x="3119882" y="3810"/>
                  </a:lnTo>
                  <a:lnTo>
                    <a:pt x="3120263" y="8000"/>
                  </a:lnTo>
                  <a:lnTo>
                    <a:pt x="3120263" y="12064"/>
                  </a:lnTo>
                  <a:lnTo>
                    <a:pt x="3110722" y="54393"/>
                  </a:lnTo>
                  <a:lnTo>
                    <a:pt x="3084703" y="88947"/>
                  </a:lnTo>
                  <a:lnTo>
                    <a:pt x="3046110" y="112238"/>
                  </a:lnTo>
                  <a:lnTo>
                    <a:pt x="2998851" y="120776"/>
                  </a:lnTo>
                  <a:lnTo>
                    <a:pt x="2951591" y="112238"/>
                  </a:lnTo>
                  <a:lnTo>
                    <a:pt x="2912999" y="88947"/>
                  </a:lnTo>
                  <a:lnTo>
                    <a:pt x="2886979" y="54393"/>
                  </a:lnTo>
                  <a:lnTo>
                    <a:pt x="2877439" y="12064"/>
                  </a:lnTo>
                  <a:lnTo>
                    <a:pt x="2880233" y="0"/>
                  </a:lnTo>
                  <a:lnTo>
                    <a:pt x="2784221" y="0"/>
                  </a:lnTo>
                  <a:lnTo>
                    <a:pt x="2786761" y="3810"/>
                  </a:lnTo>
                  <a:lnTo>
                    <a:pt x="2787015" y="12064"/>
                  </a:lnTo>
                  <a:lnTo>
                    <a:pt x="2777474" y="54393"/>
                  </a:lnTo>
                  <a:lnTo>
                    <a:pt x="2751454" y="88947"/>
                  </a:lnTo>
                  <a:lnTo>
                    <a:pt x="2712862" y="112238"/>
                  </a:lnTo>
                  <a:lnTo>
                    <a:pt x="2665603" y="120776"/>
                  </a:lnTo>
                  <a:lnTo>
                    <a:pt x="2618362" y="112238"/>
                  </a:lnTo>
                  <a:lnTo>
                    <a:pt x="2579814" y="88947"/>
                  </a:lnTo>
                  <a:lnTo>
                    <a:pt x="2553839" y="54393"/>
                  </a:lnTo>
                  <a:lnTo>
                    <a:pt x="2544318" y="12064"/>
                  </a:lnTo>
                  <a:lnTo>
                    <a:pt x="2546985" y="0"/>
                  </a:lnTo>
                  <a:lnTo>
                    <a:pt x="2451100" y="0"/>
                  </a:lnTo>
                  <a:lnTo>
                    <a:pt x="2453513" y="3810"/>
                  </a:lnTo>
                  <a:lnTo>
                    <a:pt x="2453767" y="12064"/>
                  </a:lnTo>
                  <a:lnTo>
                    <a:pt x="2444228" y="54393"/>
                  </a:lnTo>
                  <a:lnTo>
                    <a:pt x="2418222" y="88947"/>
                  </a:lnTo>
                  <a:lnTo>
                    <a:pt x="2379668" y="112238"/>
                  </a:lnTo>
                  <a:lnTo>
                    <a:pt x="2332482" y="120776"/>
                  </a:lnTo>
                  <a:lnTo>
                    <a:pt x="2285222" y="112238"/>
                  </a:lnTo>
                  <a:lnTo>
                    <a:pt x="2246630" y="88947"/>
                  </a:lnTo>
                  <a:lnTo>
                    <a:pt x="2220610" y="54393"/>
                  </a:lnTo>
                  <a:lnTo>
                    <a:pt x="2211070" y="12064"/>
                  </a:lnTo>
                  <a:lnTo>
                    <a:pt x="2213737" y="0"/>
                  </a:lnTo>
                  <a:lnTo>
                    <a:pt x="2117852" y="0"/>
                  </a:lnTo>
                  <a:lnTo>
                    <a:pt x="2120392" y="3810"/>
                  </a:lnTo>
                  <a:lnTo>
                    <a:pt x="2120646" y="12064"/>
                  </a:lnTo>
                  <a:lnTo>
                    <a:pt x="2111105" y="54393"/>
                  </a:lnTo>
                  <a:lnTo>
                    <a:pt x="2085085" y="88947"/>
                  </a:lnTo>
                  <a:lnTo>
                    <a:pt x="2046493" y="112238"/>
                  </a:lnTo>
                  <a:lnTo>
                    <a:pt x="1999233" y="120776"/>
                  </a:lnTo>
                  <a:lnTo>
                    <a:pt x="1951974" y="112238"/>
                  </a:lnTo>
                  <a:lnTo>
                    <a:pt x="1913382" y="88947"/>
                  </a:lnTo>
                  <a:lnTo>
                    <a:pt x="1887362" y="54393"/>
                  </a:lnTo>
                  <a:lnTo>
                    <a:pt x="1877821" y="12064"/>
                  </a:lnTo>
                  <a:lnTo>
                    <a:pt x="1880615" y="0"/>
                  </a:lnTo>
                  <a:lnTo>
                    <a:pt x="1784731" y="0"/>
                  </a:lnTo>
                  <a:lnTo>
                    <a:pt x="1787144" y="3810"/>
                  </a:lnTo>
                  <a:lnTo>
                    <a:pt x="1787398" y="12064"/>
                  </a:lnTo>
                  <a:lnTo>
                    <a:pt x="1777857" y="54393"/>
                  </a:lnTo>
                  <a:lnTo>
                    <a:pt x="1751838" y="88947"/>
                  </a:lnTo>
                  <a:lnTo>
                    <a:pt x="1713245" y="112238"/>
                  </a:lnTo>
                  <a:lnTo>
                    <a:pt x="1665986" y="120776"/>
                  </a:lnTo>
                  <a:lnTo>
                    <a:pt x="1618799" y="112238"/>
                  </a:lnTo>
                  <a:lnTo>
                    <a:pt x="1580245" y="88947"/>
                  </a:lnTo>
                  <a:lnTo>
                    <a:pt x="1554239" y="54393"/>
                  </a:lnTo>
                  <a:lnTo>
                    <a:pt x="1544701" y="12064"/>
                  </a:lnTo>
                  <a:lnTo>
                    <a:pt x="1547368" y="0"/>
                  </a:lnTo>
                  <a:lnTo>
                    <a:pt x="1451483" y="0"/>
                  </a:lnTo>
                  <a:lnTo>
                    <a:pt x="1453896" y="3810"/>
                  </a:lnTo>
                  <a:lnTo>
                    <a:pt x="1454150" y="12064"/>
                  </a:lnTo>
                  <a:lnTo>
                    <a:pt x="1444628" y="54393"/>
                  </a:lnTo>
                  <a:lnTo>
                    <a:pt x="1418653" y="88947"/>
                  </a:lnTo>
                  <a:lnTo>
                    <a:pt x="1380105" y="112238"/>
                  </a:lnTo>
                  <a:lnTo>
                    <a:pt x="1332865" y="120776"/>
                  </a:lnTo>
                  <a:lnTo>
                    <a:pt x="1285605" y="112238"/>
                  </a:lnTo>
                  <a:lnTo>
                    <a:pt x="1247013" y="88947"/>
                  </a:lnTo>
                  <a:lnTo>
                    <a:pt x="1220993" y="54393"/>
                  </a:lnTo>
                  <a:lnTo>
                    <a:pt x="1211453" y="12064"/>
                  </a:lnTo>
                  <a:lnTo>
                    <a:pt x="1214183" y="0"/>
                  </a:lnTo>
                  <a:lnTo>
                    <a:pt x="1118273" y="0"/>
                  </a:lnTo>
                  <a:lnTo>
                    <a:pt x="1120736" y="3810"/>
                  </a:lnTo>
                  <a:lnTo>
                    <a:pt x="1121003" y="8000"/>
                  </a:lnTo>
                  <a:lnTo>
                    <a:pt x="1121003" y="12064"/>
                  </a:lnTo>
                  <a:lnTo>
                    <a:pt x="1111465" y="54393"/>
                  </a:lnTo>
                  <a:lnTo>
                    <a:pt x="1085453" y="88947"/>
                  </a:lnTo>
                  <a:lnTo>
                    <a:pt x="1046872" y="112238"/>
                  </a:lnTo>
                  <a:lnTo>
                    <a:pt x="999629" y="120776"/>
                  </a:lnTo>
                  <a:lnTo>
                    <a:pt x="952386" y="112238"/>
                  </a:lnTo>
                  <a:lnTo>
                    <a:pt x="913806" y="88947"/>
                  </a:lnTo>
                  <a:lnTo>
                    <a:pt x="887794" y="54393"/>
                  </a:lnTo>
                  <a:lnTo>
                    <a:pt x="878255" y="12064"/>
                  </a:lnTo>
                  <a:lnTo>
                    <a:pt x="880986" y="0"/>
                  </a:lnTo>
                  <a:lnTo>
                    <a:pt x="785063" y="0"/>
                  </a:lnTo>
                  <a:lnTo>
                    <a:pt x="787539" y="3810"/>
                  </a:lnTo>
                  <a:lnTo>
                    <a:pt x="787806" y="8000"/>
                  </a:lnTo>
                  <a:lnTo>
                    <a:pt x="787806" y="12064"/>
                  </a:lnTo>
                  <a:lnTo>
                    <a:pt x="778267" y="54393"/>
                  </a:lnTo>
                  <a:lnTo>
                    <a:pt x="752255" y="88947"/>
                  </a:lnTo>
                  <a:lnTo>
                    <a:pt x="713675" y="112238"/>
                  </a:lnTo>
                  <a:lnTo>
                    <a:pt x="666432" y="120776"/>
                  </a:lnTo>
                  <a:lnTo>
                    <a:pt x="619189" y="112238"/>
                  </a:lnTo>
                  <a:lnTo>
                    <a:pt x="580609" y="88947"/>
                  </a:lnTo>
                  <a:lnTo>
                    <a:pt x="554597" y="54393"/>
                  </a:lnTo>
                  <a:lnTo>
                    <a:pt x="545058" y="12064"/>
                  </a:lnTo>
                  <a:lnTo>
                    <a:pt x="547789" y="0"/>
                  </a:lnTo>
                  <a:lnTo>
                    <a:pt x="451866" y="0"/>
                  </a:lnTo>
                  <a:lnTo>
                    <a:pt x="454342" y="3810"/>
                  </a:lnTo>
                  <a:lnTo>
                    <a:pt x="454596" y="12064"/>
                  </a:lnTo>
                  <a:lnTo>
                    <a:pt x="445059" y="54393"/>
                  </a:lnTo>
                  <a:lnTo>
                    <a:pt x="419050" y="88947"/>
                  </a:lnTo>
                  <a:lnTo>
                    <a:pt x="380471" y="112238"/>
                  </a:lnTo>
                  <a:lnTo>
                    <a:pt x="333222" y="120776"/>
                  </a:lnTo>
                  <a:lnTo>
                    <a:pt x="285981" y="112238"/>
                  </a:lnTo>
                  <a:lnTo>
                    <a:pt x="247405" y="88947"/>
                  </a:lnTo>
                  <a:lnTo>
                    <a:pt x="221397" y="54393"/>
                  </a:lnTo>
                  <a:lnTo>
                    <a:pt x="211861" y="12064"/>
                  </a:lnTo>
                  <a:lnTo>
                    <a:pt x="214591" y="0"/>
                  </a:lnTo>
                  <a:lnTo>
                    <a:pt x="135242" y="0"/>
                  </a:lnTo>
                  <a:lnTo>
                    <a:pt x="137706" y="3810"/>
                  </a:lnTo>
                  <a:lnTo>
                    <a:pt x="137972" y="8000"/>
                  </a:lnTo>
                  <a:lnTo>
                    <a:pt x="137972" y="12064"/>
                  </a:lnTo>
                  <a:lnTo>
                    <a:pt x="128434" y="54393"/>
                  </a:lnTo>
                  <a:lnTo>
                    <a:pt x="102423" y="88947"/>
                  </a:lnTo>
                  <a:lnTo>
                    <a:pt x="63844" y="112238"/>
                  </a:lnTo>
                  <a:lnTo>
                    <a:pt x="16600" y="120776"/>
                  </a:lnTo>
                  <a:lnTo>
                    <a:pt x="0" y="117728"/>
                  </a:lnTo>
                  <a:lnTo>
                    <a:pt x="0" y="213613"/>
                  </a:lnTo>
                  <a:lnTo>
                    <a:pt x="63844" y="219229"/>
                  </a:lnTo>
                  <a:lnTo>
                    <a:pt x="102423" y="242506"/>
                  </a:lnTo>
                  <a:lnTo>
                    <a:pt x="128434" y="277022"/>
                  </a:lnTo>
                  <a:lnTo>
                    <a:pt x="137972" y="319277"/>
                  </a:lnTo>
                  <a:lnTo>
                    <a:pt x="128434" y="361606"/>
                  </a:lnTo>
                  <a:lnTo>
                    <a:pt x="102423" y="396160"/>
                  </a:lnTo>
                  <a:lnTo>
                    <a:pt x="63844" y="419451"/>
                  </a:lnTo>
                  <a:lnTo>
                    <a:pt x="16600" y="427989"/>
                  </a:lnTo>
                  <a:lnTo>
                    <a:pt x="0" y="424941"/>
                  </a:lnTo>
                  <a:lnTo>
                    <a:pt x="0" y="520953"/>
                  </a:lnTo>
                  <a:lnTo>
                    <a:pt x="63844" y="526444"/>
                  </a:lnTo>
                  <a:lnTo>
                    <a:pt x="102423" y="549735"/>
                  </a:lnTo>
                  <a:lnTo>
                    <a:pt x="128434" y="584289"/>
                  </a:lnTo>
                  <a:lnTo>
                    <a:pt x="137972" y="626618"/>
                  </a:lnTo>
                  <a:lnTo>
                    <a:pt x="128434" y="668873"/>
                  </a:lnTo>
                  <a:lnTo>
                    <a:pt x="102423" y="703389"/>
                  </a:lnTo>
                  <a:lnTo>
                    <a:pt x="63844" y="726666"/>
                  </a:lnTo>
                  <a:lnTo>
                    <a:pt x="16600" y="735202"/>
                  </a:lnTo>
                  <a:lnTo>
                    <a:pt x="0" y="732282"/>
                  </a:lnTo>
                  <a:lnTo>
                    <a:pt x="0" y="828166"/>
                  </a:lnTo>
                  <a:lnTo>
                    <a:pt x="63844" y="833657"/>
                  </a:lnTo>
                  <a:lnTo>
                    <a:pt x="102423" y="856948"/>
                  </a:lnTo>
                  <a:lnTo>
                    <a:pt x="128434" y="891502"/>
                  </a:lnTo>
                  <a:lnTo>
                    <a:pt x="137972" y="933831"/>
                  </a:lnTo>
                  <a:lnTo>
                    <a:pt x="128434" y="976086"/>
                  </a:lnTo>
                  <a:lnTo>
                    <a:pt x="102423" y="1010602"/>
                  </a:lnTo>
                  <a:lnTo>
                    <a:pt x="63844" y="1033879"/>
                  </a:lnTo>
                  <a:lnTo>
                    <a:pt x="16600" y="1042415"/>
                  </a:lnTo>
                  <a:lnTo>
                    <a:pt x="0" y="1039495"/>
                  </a:lnTo>
                  <a:lnTo>
                    <a:pt x="0" y="1135380"/>
                  </a:lnTo>
                  <a:lnTo>
                    <a:pt x="63844" y="1140870"/>
                  </a:lnTo>
                  <a:lnTo>
                    <a:pt x="102423" y="1164161"/>
                  </a:lnTo>
                  <a:lnTo>
                    <a:pt x="128434" y="1198715"/>
                  </a:lnTo>
                  <a:lnTo>
                    <a:pt x="137972" y="1241044"/>
                  </a:lnTo>
                  <a:lnTo>
                    <a:pt x="128434" y="1283299"/>
                  </a:lnTo>
                  <a:lnTo>
                    <a:pt x="102423" y="1317815"/>
                  </a:lnTo>
                  <a:lnTo>
                    <a:pt x="63844" y="1341092"/>
                  </a:lnTo>
                  <a:lnTo>
                    <a:pt x="16600" y="1349628"/>
                  </a:lnTo>
                  <a:lnTo>
                    <a:pt x="0" y="1346708"/>
                  </a:lnTo>
                  <a:lnTo>
                    <a:pt x="0" y="1442593"/>
                  </a:lnTo>
                  <a:lnTo>
                    <a:pt x="63844" y="1448083"/>
                  </a:lnTo>
                  <a:lnTo>
                    <a:pt x="102423" y="1471374"/>
                  </a:lnTo>
                  <a:lnTo>
                    <a:pt x="128434" y="1505928"/>
                  </a:lnTo>
                  <a:lnTo>
                    <a:pt x="137972" y="1548257"/>
                  </a:lnTo>
                  <a:lnTo>
                    <a:pt x="128434" y="1590512"/>
                  </a:lnTo>
                  <a:lnTo>
                    <a:pt x="102423" y="1625028"/>
                  </a:lnTo>
                  <a:lnTo>
                    <a:pt x="63844" y="1648305"/>
                  </a:lnTo>
                  <a:lnTo>
                    <a:pt x="16600" y="1656841"/>
                  </a:lnTo>
                  <a:lnTo>
                    <a:pt x="0" y="1653921"/>
                  </a:lnTo>
                  <a:lnTo>
                    <a:pt x="0" y="1749806"/>
                  </a:lnTo>
                  <a:lnTo>
                    <a:pt x="63844" y="1755296"/>
                  </a:lnTo>
                  <a:lnTo>
                    <a:pt x="102423" y="1778587"/>
                  </a:lnTo>
                  <a:lnTo>
                    <a:pt x="128434" y="1813141"/>
                  </a:lnTo>
                  <a:lnTo>
                    <a:pt x="137972" y="1855470"/>
                  </a:lnTo>
                  <a:lnTo>
                    <a:pt x="128434" y="1897745"/>
                  </a:lnTo>
                  <a:lnTo>
                    <a:pt x="102423" y="1932304"/>
                  </a:lnTo>
                  <a:lnTo>
                    <a:pt x="63844" y="1955625"/>
                  </a:lnTo>
                  <a:lnTo>
                    <a:pt x="16600" y="1964182"/>
                  </a:lnTo>
                  <a:lnTo>
                    <a:pt x="0" y="1961134"/>
                  </a:lnTo>
                  <a:lnTo>
                    <a:pt x="0" y="2057019"/>
                  </a:lnTo>
                  <a:lnTo>
                    <a:pt x="63844" y="2062509"/>
                  </a:lnTo>
                  <a:lnTo>
                    <a:pt x="102423" y="2085800"/>
                  </a:lnTo>
                  <a:lnTo>
                    <a:pt x="128434" y="2120354"/>
                  </a:lnTo>
                  <a:lnTo>
                    <a:pt x="137972" y="2162683"/>
                  </a:lnTo>
                  <a:lnTo>
                    <a:pt x="128434" y="2205011"/>
                  </a:lnTo>
                  <a:lnTo>
                    <a:pt x="102423" y="2239565"/>
                  </a:lnTo>
                  <a:lnTo>
                    <a:pt x="63844" y="2262856"/>
                  </a:lnTo>
                  <a:lnTo>
                    <a:pt x="16600" y="2271395"/>
                  </a:lnTo>
                  <a:lnTo>
                    <a:pt x="0" y="2268347"/>
                  </a:lnTo>
                  <a:lnTo>
                    <a:pt x="0" y="2364232"/>
                  </a:lnTo>
                  <a:lnTo>
                    <a:pt x="63844" y="2369740"/>
                  </a:lnTo>
                  <a:lnTo>
                    <a:pt x="102423" y="2393061"/>
                  </a:lnTo>
                  <a:lnTo>
                    <a:pt x="128434" y="2427620"/>
                  </a:lnTo>
                  <a:lnTo>
                    <a:pt x="137972" y="2469896"/>
                  </a:lnTo>
                  <a:lnTo>
                    <a:pt x="128434" y="2512224"/>
                  </a:lnTo>
                  <a:lnTo>
                    <a:pt x="102423" y="2546778"/>
                  </a:lnTo>
                  <a:lnTo>
                    <a:pt x="63844" y="2570069"/>
                  </a:lnTo>
                  <a:lnTo>
                    <a:pt x="16600" y="2578608"/>
                  </a:lnTo>
                  <a:lnTo>
                    <a:pt x="0" y="2575560"/>
                  </a:lnTo>
                  <a:lnTo>
                    <a:pt x="0" y="2671445"/>
                  </a:lnTo>
                  <a:lnTo>
                    <a:pt x="63844" y="2677060"/>
                  </a:lnTo>
                  <a:lnTo>
                    <a:pt x="102423" y="2700337"/>
                  </a:lnTo>
                  <a:lnTo>
                    <a:pt x="128434" y="2734853"/>
                  </a:lnTo>
                  <a:lnTo>
                    <a:pt x="137972" y="2777109"/>
                  </a:lnTo>
                  <a:lnTo>
                    <a:pt x="128434" y="2819437"/>
                  </a:lnTo>
                  <a:lnTo>
                    <a:pt x="102423" y="2853991"/>
                  </a:lnTo>
                  <a:lnTo>
                    <a:pt x="63844" y="2877282"/>
                  </a:lnTo>
                  <a:lnTo>
                    <a:pt x="16600" y="2885821"/>
                  </a:lnTo>
                  <a:lnTo>
                    <a:pt x="0" y="2882773"/>
                  </a:lnTo>
                  <a:lnTo>
                    <a:pt x="0" y="2978658"/>
                  </a:lnTo>
                  <a:lnTo>
                    <a:pt x="63844" y="2984273"/>
                  </a:lnTo>
                  <a:lnTo>
                    <a:pt x="102423" y="3007550"/>
                  </a:lnTo>
                  <a:lnTo>
                    <a:pt x="128434" y="3042066"/>
                  </a:lnTo>
                  <a:lnTo>
                    <a:pt x="137972" y="3084322"/>
                  </a:lnTo>
                  <a:lnTo>
                    <a:pt x="128434" y="3126650"/>
                  </a:lnTo>
                  <a:lnTo>
                    <a:pt x="102423" y="3161204"/>
                  </a:lnTo>
                  <a:lnTo>
                    <a:pt x="63844" y="3184495"/>
                  </a:lnTo>
                  <a:lnTo>
                    <a:pt x="16600" y="3193034"/>
                  </a:lnTo>
                  <a:lnTo>
                    <a:pt x="0" y="3189986"/>
                  </a:lnTo>
                  <a:lnTo>
                    <a:pt x="0" y="3285871"/>
                  </a:lnTo>
                  <a:lnTo>
                    <a:pt x="63844" y="3291486"/>
                  </a:lnTo>
                  <a:lnTo>
                    <a:pt x="102423" y="3314763"/>
                  </a:lnTo>
                  <a:lnTo>
                    <a:pt x="128434" y="3349279"/>
                  </a:lnTo>
                  <a:lnTo>
                    <a:pt x="137972" y="3391535"/>
                  </a:lnTo>
                  <a:lnTo>
                    <a:pt x="128434" y="3433863"/>
                  </a:lnTo>
                  <a:lnTo>
                    <a:pt x="102423" y="3468417"/>
                  </a:lnTo>
                  <a:lnTo>
                    <a:pt x="63844" y="3491708"/>
                  </a:lnTo>
                  <a:lnTo>
                    <a:pt x="16600" y="3500247"/>
                  </a:lnTo>
                  <a:lnTo>
                    <a:pt x="0" y="3497199"/>
                  </a:lnTo>
                  <a:lnTo>
                    <a:pt x="0" y="3593084"/>
                  </a:lnTo>
                  <a:lnTo>
                    <a:pt x="63844" y="3598699"/>
                  </a:lnTo>
                  <a:lnTo>
                    <a:pt x="102423" y="3621976"/>
                  </a:lnTo>
                  <a:lnTo>
                    <a:pt x="128434" y="3656492"/>
                  </a:lnTo>
                  <a:lnTo>
                    <a:pt x="137972" y="3698748"/>
                  </a:lnTo>
                  <a:lnTo>
                    <a:pt x="128434" y="3741076"/>
                  </a:lnTo>
                  <a:lnTo>
                    <a:pt x="102423" y="3775630"/>
                  </a:lnTo>
                  <a:lnTo>
                    <a:pt x="63844" y="3798921"/>
                  </a:lnTo>
                  <a:lnTo>
                    <a:pt x="16600" y="3807460"/>
                  </a:lnTo>
                  <a:lnTo>
                    <a:pt x="0" y="3804412"/>
                  </a:lnTo>
                  <a:lnTo>
                    <a:pt x="0" y="3900297"/>
                  </a:lnTo>
                  <a:lnTo>
                    <a:pt x="63844" y="3905911"/>
                  </a:lnTo>
                  <a:lnTo>
                    <a:pt x="102423" y="3929192"/>
                  </a:lnTo>
                  <a:lnTo>
                    <a:pt x="128434" y="3963727"/>
                  </a:lnTo>
                  <a:lnTo>
                    <a:pt x="137972" y="4006024"/>
                  </a:lnTo>
                  <a:lnTo>
                    <a:pt x="128434" y="4048318"/>
                  </a:lnTo>
                  <a:lnTo>
                    <a:pt x="102423" y="4082857"/>
                  </a:lnTo>
                  <a:lnTo>
                    <a:pt x="63844" y="4106145"/>
                  </a:lnTo>
                  <a:lnTo>
                    <a:pt x="16600" y="4114685"/>
                  </a:lnTo>
                  <a:lnTo>
                    <a:pt x="0" y="4111688"/>
                  </a:lnTo>
                  <a:lnTo>
                    <a:pt x="0" y="4207586"/>
                  </a:lnTo>
                  <a:lnTo>
                    <a:pt x="63844" y="4213128"/>
                  </a:lnTo>
                  <a:lnTo>
                    <a:pt x="102423" y="4236416"/>
                  </a:lnTo>
                  <a:lnTo>
                    <a:pt x="128434" y="4270956"/>
                  </a:lnTo>
                  <a:lnTo>
                    <a:pt x="137972" y="4313250"/>
                  </a:lnTo>
                  <a:lnTo>
                    <a:pt x="136334" y="4320540"/>
                  </a:lnTo>
                  <a:lnTo>
                    <a:pt x="213499" y="4320540"/>
                  </a:lnTo>
                  <a:lnTo>
                    <a:pt x="211950" y="4318190"/>
                  </a:lnTo>
                  <a:lnTo>
                    <a:pt x="211861" y="4313250"/>
                  </a:lnTo>
                  <a:lnTo>
                    <a:pt x="221397" y="4270956"/>
                  </a:lnTo>
                  <a:lnTo>
                    <a:pt x="247405" y="4236416"/>
                  </a:lnTo>
                  <a:lnTo>
                    <a:pt x="285981" y="4213128"/>
                  </a:lnTo>
                  <a:lnTo>
                    <a:pt x="333222" y="4204589"/>
                  </a:lnTo>
                  <a:lnTo>
                    <a:pt x="380471" y="4213128"/>
                  </a:lnTo>
                  <a:lnTo>
                    <a:pt x="419050" y="4236416"/>
                  </a:lnTo>
                  <a:lnTo>
                    <a:pt x="445059" y="4270956"/>
                  </a:lnTo>
                  <a:lnTo>
                    <a:pt x="454596" y="4313250"/>
                  </a:lnTo>
                  <a:lnTo>
                    <a:pt x="452958" y="4320540"/>
                  </a:lnTo>
                  <a:lnTo>
                    <a:pt x="546696" y="4320540"/>
                  </a:lnTo>
                  <a:lnTo>
                    <a:pt x="545147" y="4318190"/>
                  </a:lnTo>
                  <a:lnTo>
                    <a:pt x="545058" y="4313250"/>
                  </a:lnTo>
                  <a:lnTo>
                    <a:pt x="554597" y="4270956"/>
                  </a:lnTo>
                  <a:lnTo>
                    <a:pt x="580609" y="4236416"/>
                  </a:lnTo>
                  <a:lnTo>
                    <a:pt x="619189" y="4213128"/>
                  </a:lnTo>
                  <a:lnTo>
                    <a:pt x="666432" y="4204589"/>
                  </a:lnTo>
                  <a:lnTo>
                    <a:pt x="713675" y="4213128"/>
                  </a:lnTo>
                  <a:lnTo>
                    <a:pt x="752255" y="4236416"/>
                  </a:lnTo>
                  <a:lnTo>
                    <a:pt x="778267" y="4270956"/>
                  </a:lnTo>
                  <a:lnTo>
                    <a:pt x="787806" y="4313250"/>
                  </a:lnTo>
                  <a:lnTo>
                    <a:pt x="786155" y="4320540"/>
                  </a:lnTo>
                  <a:lnTo>
                    <a:pt x="879894" y="4320540"/>
                  </a:lnTo>
                  <a:lnTo>
                    <a:pt x="878344" y="4318190"/>
                  </a:lnTo>
                  <a:lnTo>
                    <a:pt x="878255" y="4313250"/>
                  </a:lnTo>
                  <a:lnTo>
                    <a:pt x="887794" y="4270956"/>
                  </a:lnTo>
                  <a:lnTo>
                    <a:pt x="913806" y="4236416"/>
                  </a:lnTo>
                  <a:lnTo>
                    <a:pt x="952386" y="4213128"/>
                  </a:lnTo>
                  <a:lnTo>
                    <a:pt x="999629" y="4204589"/>
                  </a:lnTo>
                  <a:lnTo>
                    <a:pt x="1046872" y="4213128"/>
                  </a:lnTo>
                  <a:lnTo>
                    <a:pt x="1085453" y="4236416"/>
                  </a:lnTo>
                  <a:lnTo>
                    <a:pt x="1111465" y="4270956"/>
                  </a:lnTo>
                  <a:lnTo>
                    <a:pt x="1121003" y="4313250"/>
                  </a:lnTo>
                  <a:lnTo>
                    <a:pt x="1119352" y="4320540"/>
                  </a:lnTo>
                  <a:lnTo>
                    <a:pt x="1213104" y="4320540"/>
                  </a:lnTo>
                  <a:lnTo>
                    <a:pt x="1211554" y="4318190"/>
                  </a:lnTo>
                  <a:lnTo>
                    <a:pt x="1211453" y="4313250"/>
                  </a:lnTo>
                  <a:lnTo>
                    <a:pt x="1220993" y="4270956"/>
                  </a:lnTo>
                  <a:lnTo>
                    <a:pt x="1247013" y="4236416"/>
                  </a:lnTo>
                  <a:lnTo>
                    <a:pt x="1285605" y="4213128"/>
                  </a:lnTo>
                  <a:lnTo>
                    <a:pt x="1332865" y="4204589"/>
                  </a:lnTo>
                  <a:lnTo>
                    <a:pt x="1380105" y="4213128"/>
                  </a:lnTo>
                  <a:lnTo>
                    <a:pt x="1418653" y="4236416"/>
                  </a:lnTo>
                  <a:lnTo>
                    <a:pt x="1444628" y="4270956"/>
                  </a:lnTo>
                  <a:lnTo>
                    <a:pt x="1454150" y="4313250"/>
                  </a:lnTo>
                  <a:lnTo>
                    <a:pt x="1452499" y="4320540"/>
                  </a:lnTo>
                  <a:lnTo>
                    <a:pt x="1546352" y="4320540"/>
                  </a:lnTo>
                  <a:lnTo>
                    <a:pt x="1544701" y="4318190"/>
                  </a:lnTo>
                  <a:lnTo>
                    <a:pt x="1544701" y="4313250"/>
                  </a:lnTo>
                  <a:lnTo>
                    <a:pt x="1554239" y="4270956"/>
                  </a:lnTo>
                  <a:lnTo>
                    <a:pt x="1580245" y="4236416"/>
                  </a:lnTo>
                  <a:lnTo>
                    <a:pt x="1618799" y="4213128"/>
                  </a:lnTo>
                  <a:lnTo>
                    <a:pt x="1665986" y="4204589"/>
                  </a:lnTo>
                  <a:lnTo>
                    <a:pt x="1713245" y="4213128"/>
                  </a:lnTo>
                  <a:lnTo>
                    <a:pt x="1751838" y="4236416"/>
                  </a:lnTo>
                  <a:lnTo>
                    <a:pt x="1777857" y="4270956"/>
                  </a:lnTo>
                  <a:lnTo>
                    <a:pt x="1787398" y="4313250"/>
                  </a:lnTo>
                  <a:lnTo>
                    <a:pt x="1785746" y="4320540"/>
                  </a:lnTo>
                  <a:lnTo>
                    <a:pt x="1879473" y="4320540"/>
                  </a:lnTo>
                  <a:lnTo>
                    <a:pt x="1877949" y="4318190"/>
                  </a:lnTo>
                  <a:lnTo>
                    <a:pt x="1877821" y="4313250"/>
                  </a:lnTo>
                  <a:lnTo>
                    <a:pt x="1887362" y="4270956"/>
                  </a:lnTo>
                  <a:lnTo>
                    <a:pt x="1913382" y="4236416"/>
                  </a:lnTo>
                  <a:lnTo>
                    <a:pt x="1951974" y="4213128"/>
                  </a:lnTo>
                  <a:lnTo>
                    <a:pt x="1999233" y="4204589"/>
                  </a:lnTo>
                  <a:lnTo>
                    <a:pt x="2046493" y="4213128"/>
                  </a:lnTo>
                  <a:lnTo>
                    <a:pt x="2085085" y="4236416"/>
                  </a:lnTo>
                  <a:lnTo>
                    <a:pt x="2111105" y="4270956"/>
                  </a:lnTo>
                  <a:lnTo>
                    <a:pt x="2120646" y="4313250"/>
                  </a:lnTo>
                  <a:lnTo>
                    <a:pt x="2118995" y="4320540"/>
                  </a:lnTo>
                  <a:lnTo>
                    <a:pt x="2212721" y="4320540"/>
                  </a:lnTo>
                  <a:lnTo>
                    <a:pt x="2211197" y="4318190"/>
                  </a:lnTo>
                  <a:lnTo>
                    <a:pt x="2211070" y="4313250"/>
                  </a:lnTo>
                  <a:lnTo>
                    <a:pt x="2220610" y="4270956"/>
                  </a:lnTo>
                  <a:lnTo>
                    <a:pt x="2246630" y="4236416"/>
                  </a:lnTo>
                  <a:lnTo>
                    <a:pt x="2285222" y="4213128"/>
                  </a:lnTo>
                  <a:lnTo>
                    <a:pt x="2332482" y="4204589"/>
                  </a:lnTo>
                  <a:lnTo>
                    <a:pt x="2379668" y="4213128"/>
                  </a:lnTo>
                  <a:lnTo>
                    <a:pt x="2418222" y="4236416"/>
                  </a:lnTo>
                  <a:lnTo>
                    <a:pt x="2444228" y="4270956"/>
                  </a:lnTo>
                  <a:lnTo>
                    <a:pt x="2453767" y="4313250"/>
                  </a:lnTo>
                  <a:lnTo>
                    <a:pt x="2452116" y="4320540"/>
                  </a:lnTo>
                  <a:lnTo>
                    <a:pt x="2545842" y="4320540"/>
                  </a:lnTo>
                  <a:lnTo>
                    <a:pt x="2544318" y="4318190"/>
                  </a:lnTo>
                  <a:lnTo>
                    <a:pt x="2544318" y="4313250"/>
                  </a:lnTo>
                  <a:lnTo>
                    <a:pt x="2553839" y="4270956"/>
                  </a:lnTo>
                  <a:lnTo>
                    <a:pt x="2579814" y="4236416"/>
                  </a:lnTo>
                  <a:lnTo>
                    <a:pt x="2618362" y="4213128"/>
                  </a:lnTo>
                  <a:lnTo>
                    <a:pt x="2665603" y="4204589"/>
                  </a:lnTo>
                  <a:lnTo>
                    <a:pt x="2712862" y="4213128"/>
                  </a:lnTo>
                  <a:lnTo>
                    <a:pt x="2751454" y="4236416"/>
                  </a:lnTo>
                  <a:lnTo>
                    <a:pt x="2777474" y="4270956"/>
                  </a:lnTo>
                  <a:lnTo>
                    <a:pt x="2787015" y="4313250"/>
                  </a:lnTo>
                  <a:lnTo>
                    <a:pt x="2785364" y="4320540"/>
                  </a:lnTo>
                  <a:lnTo>
                    <a:pt x="2879090" y="4320540"/>
                  </a:lnTo>
                  <a:lnTo>
                    <a:pt x="2877566" y="4318190"/>
                  </a:lnTo>
                  <a:lnTo>
                    <a:pt x="2877439" y="4313250"/>
                  </a:lnTo>
                  <a:lnTo>
                    <a:pt x="2886979" y="4270956"/>
                  </a:lnTo>
                  <a:lnTo>
                    <a:pt x="2912999" y="4236416"/>
                  </a:lnTo>
                  <a:lnTo>
                    <a:pt x="2951591" y="4213128"/>
                  </a:lnTo>
                  <a:lnTo>
                    <a:pt x="2998851" y="4204589"/>
                  </a:lnTo>
                  <a:lnTo>
                    <a:pt x="3046110" y="4213128"/>
                  </a:lnTo>
                  <a:lnTo>
                    <a:pt x="3084703" y="4236416"/>
                  </a:lnTo>
                  <a:lnTo>
                    <a:pt x="3110722" y="4270956"/>
                  </a:lnTo>
                  <a:lnTo>
                    <a:pt x="3120263" y="4313250"/>
                  </a:lnTo>
                  <a:lnTo>
                    <a:pt x="3118612" y="4320540"/>
                  </a:lnTo>
                  <a:lnTo>
                    <a:pt x="3212338" y="4320540"/>
                  </a:lnTo>
                  <a:lnTo>
                    <a:pt x="3210814" y="4318190"/>
                  </a:lnTo>
                  <a:lnTo>
                    <a:pt x="3210687" y="4313250"/>
                  </a:lnTo>
                  <a:lnTo>
                    <a:pt x="3220225" y="4270956"/>
                  </a:lnTo>
                  <a:lnTo>
                    <a:pt x="3246231" y="4236416"/>
                  </a:lnTo>
                  <a:lnTo>
                    <a:pt x="3284785" y="4213128"/>
                  </a:lnTo>
                  <a:lnTo>
                    <a:pt x="3331972" y="4204589"/>
                  </a:lnTo>
                  <a:lnTo>
                    <a:pt x="3379231" y="4213128"/>
                  </a:lnTo>
                  <a:lnTo>
                    <a:pt x="3417824" y="4236416"/>
                  </a:lnTo>
                  <a:lnTo>
                    <a:pt x="3443843" y="4270956"/>
                  </a:lnTo>
                  <a:lnTo>
                    <a:pt x="3453384" y="4313250"/>
                  </a:lnTo>
                  <a:lnTo>
                    <a:pt x="3451733" y="4320540"/>
                  </a:lnTo>
                  <a:lnTo>
                    <a:pt x="3568318" y="4320540"/>
                  </a:lnTo>
                  <a:lnTo>
                    <a:pt x="3566795" y="4318190"/>
                  </a:lnTo>
                  <a:lnTo>
                    <a:pt x="3566667" y="4313250"/>
                  </a:lnTo>
                  <a:lnTo>
                    <a:pt x="3576208" y="4270956"/>
                  </a:lnTo>
                  <a:lnTo>
                    <a:pt x="3602228" y="4236416"/>
                  </a:lnTo>
                  <a:lnTo>
                    <a:pt x="3640820" y="4213128"/>
                  </a:lnTo>
                  <a:lnTo>
                    <a:pt x="3688079" y="4204589"/>
                  </a:lnTo>
                  <a:lnTo>
                    <a:pt x="3688079" y="4114685"/>
                  </a:lnTo>
                  <a:lnTo>
                    <a:pt x="3640820" y="4106145"/>
                  </a:lnTo>
                  <a:lnTo>
                    <a:pt x="3602228" y="4082857"/>
                  </a:lnTo>
                  <a:lnTo>
                    <a:pt x="3576208" y="4048318"/>
                  </a:lnTo>
                  <a:lnTo>
                    <a:pt x="3566667" y="4006024"/>
                  </a:lnTo>
                  <a:lnTo>
                    <a:pt x="3576208" y="3963727"/>
                  </a:lnTo>
                  <a:lnTo>
                    <a:pt x="3602228" y="3929192"/>
                  </a:lnTo>
                  <a:lnTo>
                    <a:pt x="3640820" y="3905911"/>
                  </a:lnTo>
                  <a:lnTo>
                    <a:pt x="3688079" y="3897376"/>
                  </a:lnTo>
                  <a:lnTo>
                    <a:pt x="3688079" y="3807460"/>
                  </a:lnTo>
                  <a:lnTo>
                    <a:pt x="3640820" y="3798921"/>
                  </a:lnTo>
                  <a:lnTo>
                    <a:pt x="3602228" y="3775630"/>
                  </a:lnTo>
                  <a:lnTo>
                    <a:pt x="3576208" y="3741076"/>
                  </a:lnTo>
                  <a:lnTo>
                    <a:pt x="3566667" y="3698748"/>
                  </a:lnTo>
                  <a:lnTo>
                    <a:pt x="3576208" y="3656492"/>
                  </a:lnTo>
                  <a:lnTo>
                    <a:pt x="3602228" y="3621976"/>
                  </a:lnTo>
                  <a:lnTo>
                    <a:pt x="3640820" y="3598699"/>
                  </a:lnTo>
                  <a:lnTo>
                    <a:pt x="3688079" y="3590163"/>
                  </a:lnTo>
                  <a:lnTo>
                    <a:pt x="3688079" y="3500247"/>
                  </a:lnTo>
                  <a:lnTo>
                    <a:pt x="3640820" y="3491708"/>
                  </a:lnTo>
                  <a:lnTo>
                    <a:pt x="3602228" y="3468417"/>
                  </a:lnTo>
                  <a:lnTo>
                    <a:pt x="3576208" y="3433863"/>
                  </a:lnTo>
                  <a:lnTo>
                    <a:pt x="3566667" y="3391535"/>
                  </a:lnTo>
                  <a:lnTo>
                    <a:pt x="3576208" y="3349279"/>
                  </a:lnTo>
                  <a:lnTo>
                    <a:pt x="3602228" y="3314763"/>
                  </a:lnTo>
                  <a:lnTo>
                    <a:pt x="3640820" y="3291486"/>
                  </a:lnTo>
                  <a:lnTo>
                    <a:pt x="3688079" y="3282950"/>
                  </a:lnTo>
                  <a:lnTo>
                    <a:pt x="3688079" y="3193034"/>
                  </a:lnTo>
                  <a:lnTo>
                    <a:pt x="3640820" y="3184495"/>
                  </a:lnTo>
                  <a:lnTo>
                    <a:pt x="3602228" y="3161204"/>
                  </a:lnTo>
                  <a:lnTo>
                    <a:pt x="3576208" y="3126650"/>
                  </a:lnTo>
                  <a:lnTo>
                    <a:pt x="3566667" y="3084322"/>
                  </a:lnTo>
                  <a:lnTo>
                    <a:pt x="3576208" y="3042066"/>
                  </a:lnTo>
                  <a:lnTo>
                    <a:pt x="3602228" y="3007550"/>
                  </a:lnTo>
                  <a:lnTo>
                    <a:pt x="3640820" y="2984273"/>
                  </a:lnTo>
                  <a:lnTo>
                    <a:pt x="3688079" y="2975737"/>
                  </a:lnTo>
                  <a:lnTo>
                    <a:pt x="3688079" y="2885821"/>
                  </a:lnTo>
                  <a:lnTo>
                    <a:pt x="3640820" y="2877282"/>
                  </a:lnTo>
                  <a:lnTo>
                    <a:pt x="3602228" y="2853991"/>
                  </a:lnTo>
                  <a:lnTo>
                    <a:pt x="3576208" y="2819437"/>
                  </a:lnTo>
                  <a:lnTo>
                    <a:pt x="3566667" y="2777109"/>
                  </a:lnTo>
                  <a:lnTo>
                    <a:pt x="3576208" y="2734853"/>
                  </a:lnTo>
                  <a:lnTo>
                    <a:pt x="3602228" y="2700337"/>
                  </a:lnTo>
                  <a:lnTo>
                    <a:pt x="3640820" y="2677060"/>
                  </a:lnTo>
                  <a:lnTo>
                    <a:pt x="3688079" y="2668524"/>
                  </a:lnTo>
                  <a:lnTo>
                    <a:pt x="3688079" y="2578608"/>
                  </a:lnTo>
                  <a:lnTo>
                    <a:pt x="3640820" y="2570069"/>
                  </a:lnTo>
                  <a:lnTo>
                    <a:pt x="3602228" y="2546778"/>
                  </a:lnTo>
                  <a:lnTo>
                    <a:pt x="3576208" y="2512224"/>
                  </a:lnTo>
                  <a:lnTo>
                    <a:pt x="3566667" y="2469896"/>
                  </a:lnTo>
                  <a:lnTo>
                    <a:pt x="3576208" y="2427620"/>
                  </a:lnTo>
                  <a:lnTo>
                    <a:pt x="3602228" y="2393061"/>
                  </a:lnTo>
                  <a:lnTo>
                    <a:pt x="3640820" y="2369740"/>
                  </a:lnTo>
                  <a:lnTo>
                    <a:pt x="3688079" y="2361184"/>
                  </a:lnTo>
                  <a:lnTo>
                    <a:pt x="3688079" y="2271395"/>
                  </a:lnTo>
                  <a:lnTo>
                    <a:pt x="3640820" y="2262856"/>
                  </a:lnTo>
                  <a:lnTo>
                    <a:pt x="3602228" y="2239565"/>
                  </a:lnTo>
                  <a:lnTo>
                    <a:pt x="3576208" y="2205011"/>
                  </a:lnTo>
                  <a:lnTo>
                    <a:pt x="3566667" y="2162683"/>
                  </a:lnTo>
                  <a:lnTo>
                    <a:pt x="3576208" y="2120354"/>
                  </a:lnTo>
                  <a:lnTo>
                    <a:pt x="3602228" y="2085800"/>
                  </a:lnTo>
                  <a:lnTo>
                    <a:pt x="3640820" y="2062509"/>
                  </a:lnTo>
                  <a:lnTo>
                    <a:pt x="3688079" y="2053971"/>
                  </a:lnTo>
                  <a:lnTo>
                    <a:pt x="3688079" y="1964182"/>
                  </a:lnTo>
                  <a:lnTo>
                    <a:pt x="3640820" y="1955625"/>
                  </a:lnTo>
                  <a:lnTo>
                    <a:pt x="3602228" y="1932304"/>
                  </a:lnTo>
                  <a:lnTo>
                    <a:pt x="3576208" y="1897745"/>
                  </a:lnTo>
                  <a:lnTo>
                    <a:pt x="3566667" y="1855470"/>
                  </a:lnTo>
                  <a:lnTo>
                    <a:pt x="3576208" y="1813141"/>
                  </a:lnTo>
                  <a:lnTo>
                    <a:pt x="3602228" y="1778587"/>
                  </a:lnTo>
                  <a:lnTo>
                    <a:pt x="3640820" y="1755296"/>
                  </a:lnTo>
                  <a:lnTo>
                    <a:pt x="3688079" y="1746758"/>
                  </a:lnTo>
                  <a:lnTo>
                    <a:pt x="3688079" y="1656841"/>
                  </a:lnTo>
                  <a:lnTo>
                    <a:pt x="3640820" y="1648305"/>
                  </a:lnTo>
                  <a:lnTo>
                    <a:pt x="3602228" y="1625028"/>
                  </a:lnTo>
                  <a:lnTo>
                    <a:pt x="3576208" y="1590512"/>
                  </a:lnTo>
                  <a:lnTo>
                    <a:pt x="3566667" y="1548257"/>
                  </a:lnTo>
                  <a:lnTo>
                    <a:pt x="3576208" y="1505928"/>
                  </a:lnTo>
                  <a:lnTo>
                    <a:pt x="3602228" y="1471374"/>
                  </a:lnTo>
                  <a:lnTo>
                    <a:pt x="3640820" y="1448083"/>
                  </a:lnTo>
                  <a:lnTo>
                    <a:pt x="3688079" y="1439545"/>
                  </a:lnTo>
                  <a:lnTo>
                    <a:pt x="3688079" y="1349628"/>
                  </a:lnTo>
                  <a:lnTo>
                    <a:pt x="3640820" y="1341092"/>
                  </a:lnTo>
                  <a:lnTo>
                    <a:pt x="3602228" y="1317815"/>
                  </a:lnTo>
                  <a:lnTo>
                    <a:pt x="3576208" y="1283299"/>
                  </a:lnTo>
                  <a:lnTo>
                    <a:pt x="3566667" y="1241044"/>
                  </a:lnTo>
                  <a:lnTo>
                    <a:pt x="3576208" y="1198715"/>
                  </a:lnTo>
                  <a:lnTo>
                    <a:pt x="3602228" y="1164161"/>
                  </a:lnTo>
                  <a:lnTo>
                    <a:pt x="3640820" y="1140870"/>
                  </a:lnTo>
                  <a:lnTo>
                    <a:pt x="3688079" y="1132332"/>
                  </a:lnTo>
                  <a:lnTo>
                    <a:pt x="3688079" y="1042415"/>
                  </a:lnTo>
                  <a:lnTo>
                    <a:pt x="3640820" y="1033879"/>
                  </a:lnTo>
                  <a:lnTo>
                    <a:pt x="3602228" y="1010602"/>
                  </a:lnTo>
                  <a:lnTo>
                    <a:pt x="3576208" y="976086"/>
                  </a:lnTo>
                  <a:lnTo>
                    <a:pt x="3566667" y="933831"/>
                  </a:lnTo>
                  <a:lnTo>
                    <a:pt x="3576208" y="891502"/>
                  </a:lnTo>
                  <a:lnTo>
                    <a:pt x="3602228" y="856948"/>
                  </a:lnTo>
                  <a:lnTo>
                    <a:pt x="3640820" y="833657"/>
                  </a:lnTo>
                  <a:lnTo>
                    <a:pt x="3688079" y="825119"/>
                  </a:lnTo>
                  <a:lnTo>
                    <a:pt x="3688079" y="735202"/>
                  </a:lnTo>
                  <a:lnTo>
                    <a:pt x="3640820" y="726666"/>
                  </a:lnTo>
                  <a:lnTo>
                    <a:pt x="3602228" y="703389"/>
                  </a:lnTo>
                  <a:lnTo>
                    <a:pt x="3576208" y="668873"/>
                  </a:lnTo>
                  <a:lnTo>
                    <a:pt x="3566667" y="626618"/>
                  </a:lnTo>
                  <a:lnTo>
                    <a:pt x="3576208" y="584289"/>
                  </a:lnTo>
                  <a:lnTo>
                    <a:pt x="3602228" y="549735"/>
                  </a:lnTo>
                  <a:lnTo>
                    <a:pt x="3640820" y="526444"/>
                  </a:lnTo>
                  <a:lnTo>
                    <a:pt x="3688079" y="517906"/>
                  </a:lnTo>
                  <a:lnTo>
                    <a:pt x="3688079" y="427989"/>
                  </a:lnTo>
                  <a:lnTo>
                    <a:pt x="3640820" y="419451"/>
                  </a:lnTo>
                  <a:lnTo>
                    <a:pt x="3602228" y="396160"/>
                  </a:lnTo>
                  <a:lnTo>
                    <a:pt x="3576208" y="361606"/>
                  </a:lnTo>
                  <a:lnTo>
                    <a:pt x="3566667" y="319277"/>
                  </a:lnTo>
                  <a:lnTo>
                    <a:pt x="3576208" y="277022"/>
                  </a:lnTo>
                  <a:lnTo>
                    <a:pt x="3602228" y="242506"/>
                  </a:lnTo>
                  <a:lnTo>
                    <a:pt x="3640820" y="219229"/>
                  </a:lnTo>
                  <a:lnTo>
                    <a:pt x="3688079" y="210693"/>
                  </a:lnTo>
                  <a:lnTo>
                    <a:pt x="3688079" y="120776"/>
                  </a:lnTo>
                  <a:lnTo>
                    <a:pt x="3640820" y="112238"/>
                  </a:lnTo>
                  <a:lnTo>
                    <a:pt x="3602228" y="88947"/>
                  </a:lnTo>
                  <a:lnTo>
                    <a:pt x="3576208" y="54393"/>
                  </a:lnTo>
                  <a:lnTo>
                    <a:pt x="3566667" y="12064"/>
                  </a:lnTo>
                  <a:lnTo>
                    <a:pt x="356946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184" y="2045207"/>
              <a:ext cx="3069335" cy="354787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479281" y="6464909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Importance</a:t>
            </a:r>
            <a:r>
              <a:rPr spc="-5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Communication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4548" y="4099559"/>
            <a:ext cx="1240790" cy="2135505"/>
            <a:chOff x="574548" y="4099559"/>
            <a:chExt cx="1240790" cy="2135505"/>
          </a:xfrm>
        </p:grpSpPr>
        <p:sp>
          <p:nvSpPr>
            <p:cNvPr id="5" name="object 5"/>
            <p:cNvSpPr/>
            <p:nvPr/>
          </p:nvSpPr>
          <p:spPr>
            <a:xfrm>
              <a:off x="574548" y="5470905"/>
              <a:ext cx="1240790" cy="763905"/>
            </a:xfrm>
            <a:custGeom>
              <a:avLst/>
              <a:gdLst/>
              <a:ahLst/>
              <a:cxnLst/>
              <a:rect l="l" t="t" r="r" b="b"/>
              <a:pathLst>
                <a:path w="1240789" h="763904">
                  <a:moveTo>
                    <a:pt x="1240535" y="0"/>
                  </a:moveTo>
                  <a:lnTo>
                    <a:pt x="1204370" y="43110"/>
                  </a:lnTo>
                  <a:lnTo>
                    <a:pt x="1143956" y="68517"/>
                  </a:lnTo>
                  <a:lnTo>
                    <a:pt x="1104255" y="79935"/>
                  </a:lnTo>
                  <a:lnTo>
                    <a:pt x="1058846" y="90366"/>
                  </a:lnTo>
                  <a:lnTo>
                    <a:pt x="1008194" y="99717"/>
                  </a:lnTo>
                  <a:lnTo>
                    <a:pt x="952766" y="107892"/>
                  </a:lnTo>
                  <a:lnTo>
                    <a:pt x="893026" y="114795"/>
                  </a:lnTo>
                  <a:lnTo>
                    <a:pt x="829440" y="120330"/>
                  </a:lnTo>
                  <a:lnTo>
                    <a:pt x="762475" y="124402"/>
                  </a:lnTo>
                  <a:lnTo>
                    <a:pt x="692595" y="126915"/>
                  </a:lnTo>
                  <a:lnTo>
                    <a:pt x="620268" y="127774"/>
                  </a:lnTo>
                  <a:lnTo>
                    <a:pt x="547930" y="126915"/>
                  </a:lnTo>
                  <a:lnTo>
                    <a:pt x="478044" y="124402"/>
                  </a:lnTo>
                  <a:lnTo>
                    <a:pt x="411075" y="120330"/>
                  </a:lnTo>
                  <a:lnTo>
                    <a:pt x="347487" y="114795"/>
                  </a:lnTo>
                  <a:lnTo>
                    <a:pt x="287747" y="107892"/>
                  </a:lnTo>
                  <a:lnTo>
                    <a:pt x="232319" y="99717"/>
                  </a:lnTo>
                  <a:lnTo>
                    <a:pt x="181670" y="90366"/>
                  </a:lnTo>
                  <a:lnTo>
                    <a:pt x="136264" y="79935"/>
                  </a:lnTo>
                  <a:lnTo>
                    <a:pt x="96566" y="68517"/>
                  </a:lnTo>
                  <a:lnTo>
                    <a:pt x="36160" y="43110"/>
                  </a:lnTo>
                  <a:lnTo>
                    <a:pt x="4172" y="14909"/>
                  </a:lnTo>
                  <a:lnTo>
                    <a:pt x="0" y="0"/>
                  </a:lnTo>
                  <a:lnTo>
                    <a:pt x="0" y="636003"/>
                  </a:lnTo>
                  <a:lnTo>
                    <a:pt x="36160" y="679098"/>
                  </a:lnTo>
                  <a:lnTo>
                    <a:pt x="96566" y="704504"/>
                  </a:lnTo>
                  <a:lnTo>
                    <a:pt x="136264" y="715922"/>
                  </a:lnTo>
                  <a:lnTo>
                    <a:pt x="181670" y="726355"/>
                  </a:lnTo>
                  <a:lnTo>
                    <a:pt x="232319" y="735709"/>
                  </a:lnTo>
                  <a:lnTo>
                    <a:pt x="287747" y="743886"/>
                  </a:lnTo>
                  <a:lnTo>
                    <a:pt x="347487" y="750791"/>
                  </a:lnTo>
                  <a:lnTo>
                    <a:pt x="411075" y="756329"/>
                  </a:lnTo>
                  <a:lnTo>
                    <a:pt x="478044" y="760403"/>
                  </a:lnTo>
                  <a:lnTo>
                    <a:pt x="547930" y="762918"/>
                  </a:lnTo>
                  <a:lnTo>
                    <a:pt x="620268" y="763778"/>
                  </a:lnTo>
                  <a:lnTo>
                    <a:pt x="692595" y="762918"/>
                  </a:lnTo>
                  <a:lnTo>
                    <a:pt x="762475" y="760403"/>
                  </a:lnTo>
                  <a:lnTo>
                    <a:pt x="829440" y="756329"/>
                  </a:lnTo>
                  <a:lnTo>
                    <a:pt x="893026" y="750791"/>
                  </a:lnTo>
                  <a:lnTo>
                    <a:pt x="952766" y="743886"/>
                  </a:lnTo>
                  <a:lnTo>
                    <a:pt x="1008194" y="735709"/>
                  </a:lnTo>
                  <a:lnTo>
                    <a:pt x="1058846" y="726355"/>
                  </a:lnTo>
                  <a:lnTo>
                    <a:pt x="1104255" y="715922"/>
                  </a:lnTo>
                  <a:lnTo>
                    <a:pt x="1143956" y="704504"/>
                  </a:lnTo>
                  <a:lnTo>
                    <a:pt x="1204370" y="679098"/>
                  </a:lnTo>
                  <a:lnTo>
                    <a:pt x="1236362" y="650905"/>
                  </a:lnTo>
                  <a:lnTo>
                    <a:pt x="1240535" y="636003"/>
                  </a:lnTo>
                  <a:lnTo>
                    <a:pt x="1240535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4548" y="5343143"/>
              <a:ext cx="1240790" cy="255904"/>
            </a:xfrm>
            <a:custGeom>
              <a:avLst/>
              <a:gdLst/>
              <a:ahLst/>
              <a:cxnLst/>
              <a:rect l="l" t="t" r="r" b="b"/>
              <a:pathLst>
                <a:path w="1240789" h="255904">
                  <a:moveTo>
                    <a:pt x="620268" y="0"/>
                  </a:moveTo>
                  <a:lnTo>
                    <a:pt x="547930" y="858"/>
                  </a:lnTo>
                  <a:lnTo>
                    <a:pt x="478044" y="3371"/>
                  </a:lnTo>
                  <a:lnTo>
                    <a:pt x="411075" y="7442"/>
                  </a:lnTo>
                  <a:lnTo>
                    <a:pt x="347487" y="12976"/>
                  </a:lnTo>
                  <a:lnTo>
                    <a:pt x="287747" y="19878"/>
                  </a:lnTo>
                  <a:lnTo>
                    <a:pt x="232319" y="28051"/>
                  </a:lnTo>
                  <a:lnTo>
                    <a:pt x="181670" y="37401"/>
                  </a:lnTo>
                  <a:lnTo>
                    <a:pt x="136264" y="47831"/>
                  </a:lnTo>
                  <a:lnTo>
                    <a:pt x="96566" y="59247"/>
                  </a:lnTo>
                  <a:lnTo>
                    <a:pt x="36160" y="84652"/>
                  </a:lnTo>
                  <a:lnTo>
                    <a:pt x="4172" y="112852"/>
                  </a:lnTo>
                  <a:lnTo>
                    <a:pt x="0" y="127761"/>
                  </a:lnTo>
                  <a:lnTo>
                    <a:pt x="4172" y="142671"/>
                  </a:lnTo>
                  <a:lnTo>
                    <a:pt x="36160" y="170872"/>
                  </a:lnTo>
                  <a:lnTo>
                    <a:pt x="96566" y="196279"/>
                  </a:lnTo>
                  <a:lnTo>
                    <a:pt x="136264" y="207697"/>
                  </a:lnTo>
                  <a:lnTo>
                    <a:pt x="181670" y="218128"/>
                  </a:lnTo>
                  <a:lnTo>
                    <a:pt x="232319" y="227479"/>
                  </a:lnTo>
                  <a:lnTo>
                    <a:pt x="287747" y="235654"/>
                  </a:lnTo>
                  <a:lnTo>
                    <a:pt x="347487" y="242557"/>
                  </a:lnTo>
                  <a:lnTo>
                    <a:pt x="411075" y="248092"/>
                  </a:lnTo>
                  <a:lnTo>
                    <a:pt x="478044" y="252164"/>
                  </a:lnTo>
                  <a:lnTo>
                    <a:pt x="547930" y="254677"/>
                  </a:lnTo>
                  <a:lnTo>
                    <a:pt x="620268" y="255536"/>
                  </a:lnTo>
                  <a:lnTo>
                    <a:pt x="692595" y="254677"/>
                  </a:lnTo>
                  <a:lnTo>
                    <a:pt x="762475" y="252164"/>
                  </a:lnTo>
                  <a:lnTo>
                    <a:pt x="829440" y="248092"/>
                  </a:lnTo>
                  <a:lnTo>
                    <a:pt x="893026" y="242557"/>
                  </a:lnTo>
                  <a:lnTo>
                    <a:pt x="952766" y="235654"/>
                  </a:lnTo>
                  <a:lnTo>
                    <a:pt x="1008194" y="227479"/>
                  </a:lnTo>
                  <a:lnTo>
                    <a:pt x="1058846" y="218128"/>
                  </a:lnTo>
                  <a:lnTo>
                    <a:pt x="1104255" y="207697"/>
                  </a:lnTo>
                  <a:lnTo>
                    <a:pt x="1143956" y="196279"/>
                  </a:lnTo>
                  <a:lnTo>
                    <a:pt x="1204370" y="170872"/>
                  </a:lnTo>
                  <a:lnTo>
                    <a:pt x="1236362" y="142671"/>
                  </a:lnTo>
                  <a:lnTo>
                    <a:pt x="1240535" y="127761"/>
                  </a:lnTo>
                  <a:lnTo>
                    <a:pt x="1236362" y="112852"/>
                  </a:lnTo>
                  <a:lnTo>
                    <a:pt x="1204370" y="84652"/>
                  </a:lnTo>
                  <a:lnTo>
                    <a:pt x="1143956" y="59247"/>
                  </a:lnTo>
                  <a:lnTo>
                    <a:pt x="1104255" y="47831"/>
                  </a:lnTo>
                  <a:lnTo>
                    <a:pt x="1058846" y="37401"/>
                  </a:lnTo>
                  <a:lnTo>
                    <a:pt x="1008194" y="28051"/>
                  </a:lnTo>
                  <a:lnTo>
                    <a:pt x="952766" y="19878"/>
                  </a:lnTo>
                  <a:lnTo>
                    <a:pt x="893026" y="12976"/>
                  </a:lnTo>
                  <a:lnTo>
                    <a:pt x="829440" y="7442"/>
                  </a:lnTo>
                  <a:lnTo>
                    <a:pt x="762475" y="3371"/>
                  </a:lnTo>
                  <a:lnTo>
                    <a:pt x="692595" y="858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B3A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4548" y="4847589"/>
              <a:ext cx="1240790" cy="763905"/>
            </a:xfrm>
            <a:custGeom>
              <a:avLst/>
              <a:gdLst/>
              <a:ahLst/>
              <a:cxnLst/>
              <a:rect l="l" t="t" r="r" b="b"/>
              <a:pathLst>
                <a:path w="1240789" h="763904">
                  <a:moveTo>
                    <a:pt x="1240535" y="0"/>
                  </a:moveTo>
                  <a:lnTo>
                    <a:pt x="1204370" y="43109"/>
                  </a:lnTo>
                  <a:lnTo>
                    <a:pt x="1143956" y="68514"/>
                  </a:lnTo>
                  <a:lnTo>
                    <a:pt x="1104255" y="79930"/>
                  </a:lnTo>
                  <a:lnTo>
                    <a:pt x="1058846" y="90360"/>
                  </a:lnTo>
                  <a:lnTo>
                    <a:pt x="1008194" y="99710"/>
                  </a:lnTo>
                  <a:lnTo>
                    <a:pt x="952766" y="107883"/>
                  </a:lnTo>
                  <a:lnTo>
                    <a:pt x="893026" y="114785"/>
                  </a:lnTo>
                  <a:lnTo>
                    <a:pt x="829440" y="120319"/>
                  </a:lnTo>
                  <a:lnTo>
                    <a:pt x="762475" y="124390"/>
                  </a:lnTo>
                  <a:lnTo>
                    <a:pt x="692595" y="126903"/>
                  </a:lnTo>
                  <a:lnTo>
                    <a:pt x="620268" y="127762"/>
                  </a:lnTo>
                  <a:lnTo>
                    <a:pt x="547930" y="126903"/>
                  </a:lnTo>
                  <a:lnTo>
                    <a:pt x="478044" y="124390"/>
                  </a:lnTo>
                  <a:lnTo>
                    <a:pt x="411075" y="120319"/>
                  </a:lnTo>
                  <a:lnTo>
                    <a:pt x="347487" y="114785"/>
                  </a:lnTo>
                  <a:lnTo>
                    <a:pt x="287747" y="107883"/>
                  </a:lnTo>
                  <a:lnTo>
                    <a:pt x="232319" y="99710"/>
                  </a:lnTo>
                  <a:lnTo>
                    <a:pt x="181670" y="90360"/>
                  </a:lnTo>
                  <a:lnTo>
                    <a:pt x="136264" y="79930"/>
                  </a:lnTo>
                  <a:lnTo>
                    <a:pt x="96566" y="68514"/>
                  </a:lnTo>
                  <a:lnTo>
                    <a:pt x="36160" y="43109"/>
                  </a:lnTo>
                  <a:lnTo>
                    <a:pt x="4172" y="14909"/>
                  </a:lnTo>
                  <a:lnTo>
                    <a:pt x="0" y="0"/>
                  </a:lnTo>
                  <a:lnTo>
                    <a:pt x="0" y="636016"/>
                  </a:lnTo>
                  <a:lnTo>
                    <a:pt x="36160" y="679125"/>
                  </a:lnTo>
                  <a:lnTo>
                    <a:pt x="96566" y="704530"/>
                  </a:lnTo>
                  <a:lnTo>
                    <a:pt x="136264" y="715946"/>
                  </a:lnTo>
                  <a:lnTo>
                    <a:pt x="181670" y="726376"/>
                  </a:lnTo>
                  <a:lnTo>
                    <a:pt x="232319" y="735726"/>
                  </a:lnTo>
                  <a:lnTo>
                    <a:pt x="287747" y="743899"/>
                  </a:lnTo>
                  <a:lnTo>
                    <a:pt x="347487" y="750801"/>
                  </a:lnTo>
                  <a:lnTo>
                    <a:pt x="411075" y="756335"/>
                  </a:lnTo>
                  <a:lnTo>
                    <a:pt x="478044" y="760406"/>
                  </a:lnTo>
                  <a:lnTo>
                    <a:pt x="547930" y="762919"/>
                  </a:lnTo>
                  <a:lnTo>
                    <a:pt x="620268" y="763778"/>
                  </a:lnTo>
                  <a:lnTo>
                    <a:pt x="692595" y="762919"/>
                  </a:lnTo>
                  <a:lnTo>
                    <a:pt x="762475" y="760406"/>
                  </a:lnTo>
                  <a:lnTo>
                    <a:pt x="829440" y="756335"/>
                  </a:lnTo>
                  <a:lnTo>
                    <a:pt x="893026" y="750801"/>
                  </a:lnTo>
                  <a:lnTo>
                    <a:pt x="952766" y="743899"/>
                  </a:lnTo>
                  <a:lnTo>
                    <a:pt x="1008194" y="735726"/>
                  </a:lnTo>
                  <a:lnTo>
                    <a:pt x="1058846" y="726376"/>
                  </a:lnTo>
                  <a:lnTo>
                    <a:pt x="1104255" y="715946"/>
                  </a:lnTo>
                  <a:lnTo>
                    <a:pt x="1143956" y="704530"/>
                  </a:lnTo>
                  <a:lnTo>
                    <a:pt x="1204370" y="679125"/>
                  </a:lnTo>
                  <a:lnTo>
                    <a:pt x="1236362" y="650925"/>
                  </a:lnTo>
                  <a:lnTo>
                    <a:pt x="1240535" y="636016"/>
                  </a:lnTo>
                  <a:lnTo>
                    <a:pt x="1240535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4548" y="4719827"/>
              <a:ext cx="1240790" cy="255904"/>
            </a:xfrm>
            <a:custGeom>
              <a:avLst/>
              <a:gdLst/>
              <a:ahLst/>
              <a:cxnLst/>
              <a:rect l="l" t="t" r="r" b="b"/>
              <a:pathLst>
                <a:path w="1240789" h="255904">
                  <a:moveTo>
                    <a:pt x="620268" y="0"/>
                  </a:moveTo>
                  <a:lnTo>
                    <a:pt x="547930" y="858"/>
                  </a:lnTo>
                  <a:lnTo>
                    <a:pt x="478044" y="3371"/>
                  </a:lnTo>
                  <a:lnTo>
                    <a:pt x="411075" y="7442"/>
                  </a:lnTo>
                  <a:lnTo>
                    <a:pt x="347487" y="12976"/>
                  </a:lnTo>
                  <a:lnTo>
                    <a:pt x="287747" y="19878"/>
                  </a:lnTo>
                  <a:lnTo>
                    <a:pt x="232319" y="28051"/>
                  </a:lnTo>
                  <a:lnTo>
                    <a:pt x="181670" y="37401"/>
                  </a:lnTo>
                  <a:lnTo>
                    <a:pt x="136264" y="47831"/>
                  </a:lnTo>
                  <a:lnTo>
                    <a:pt x="96566" y="59247"/>
                  </a:lnTo>
                  <a:lnTo>
                    <a:pt x="36160" y="84652"/>
                  </a:lnTo>
                  <a:lnTo>
                    <a:pt x="4172" y="112852"/>
                  </a:lnTo>
                  <a:lnTo>
                    <a:pt x="0" y="127762"/>
                  </a:lnTo>
                  <a:lnTo>
                    <a:pt x="4172" y="142671"/>
                  </a:lnTo>
                  <a:lnTo>
                    <a:pt x="36160" y="170871"/>
                  </a:lnTo>
                  <a:lnTo>
                    <a:pt x="96566" y="196276"/>
                  </a:lnTo>
                  <a:lnTo>
                    <a:pt x="136264" y="207692"/>
                  </a:lnTo>
                  <a:lnTo>
                    <a:pt x="181670" y="218122"/>
                  </a:lnTo>
                  <a:lnTo>
                    <a:pt x="232319" y="227472"/>
                  </a:lnTo>
                  <a:lnTo>
                    <a:pt x="287747" y="235645"/>
                  </a:lnTo>
                  <a:lnTo>
                    <a:pt x="347487" y="242547"/>
                  </a:lnTo>
                  <a:lnTo>
                    <a:pt x="411075" y="248081"/>
                  </a:lnTo>
                  <a:lnTo>
                    <a:pt x="478044" y="252152"/>
                  </a:lnTo>
                  <a:lnTo>
                    <a:pt x="547930" y="254665"/>
                  </a:lnTo>
                  <a:lnTo>
                    <a:pt x="620268" y="255524"/>
                  </a:lnTo>
                  <a:lnTo>
                    <a:pt x="692595" y="254665"/>
                  </a:lnTo>
                  <a:lnTo>
                    <a:pt x="762475" y="252152"/>
                  </a:lnTo>
                  <a:lnTo>
                    <a:pt x="829440" y="248081"/>
                  </a:lnTo>
                  <a:lnTo>
                    <a:pt x="893026" y="242547"/>
                  </a:lnTo>
                  <a:lnTo>
                    <a:pt x="952766" y="235645"/>
                  </a:lnTo>
                  <a:lnTo>
                    <a:pt x="1008194" y="227472"/>
                  </a:lnTo>
                  <a:lnTo>
                    <a:pt x="1058846" y="218122"/>
                  </a:lnTo>
                  <a:lnTo>
                    <a:pt x="1104255" y="207692"/>
                  </a:lnTo>
                  <a:lnTo>
                    <a:pt x="1143956" y="196276"/>
                  </a:lnTo>
                  <a:lnTo>
                    <a:pt x="1204370" y="170871"/>
                  </a:lnTo>
                  <a:lnTo>
                    <a:pt x="1236362" y="142671"/>
                  </a:lnTo>
                  <a:lnTo>
                    <a:pt x="1240535" y="127762"/>
                  </a:lnTo>
                  <a:lnTo>
                    <a:pt x="1236362" y="112852"/>
                  </a:lnTo>
                  <a:lnTo>
                    <a:pt x="1204370" y="84652"/>
                  </a:lnTo>
                  <a:lnTo>
                    <a:pt x="1143956" y="59247"/>
                  </a:lnTo>
                  <a:lnTo>
                    <a:pt x="1104255" y="47831"/>
                  </a:lnTo>
                  <a:lnTo>
                    <a:pt x="1058846" y="37401"/>
                  </a:lnTo>
                  <a:lnTo>
                    <a:pt x="1008194" y="28051"/>
                  </a:lnTo>
                  <a:lnTo>
                    <a:pt x="952766" y="19878"/>
                  </a:lnTo>
                  <a:lnTo>
                    <a:pt x="893026" y="12976"/>
                  </a:lnTo>
                  <a:lnTo>
                    <a:pt x="829440" y="7442"/>
                  </a:lnTo>
                  <a:lnTo>
                    <a:pt x="762475" y="3371"/>
                  </a:lnTo>
                  <a:lnTo>
                    <a:pt x="692595" y="858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7992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4548" y="4227321"/>
              <a:ext cx="1240790" cy="763905"/>
            </a:xfrm>
            <a:custGeom>
              <a:avLst/>
              <a:gdLst/>
              <a:ahLst/>
              <a:cxnLst/>
              <a:rect l="l" t="t" r="r" b="b"/>
              <a:pathLst>
                <a:path w="1240789" h="763904">
                  <a:moveTo>
                    <a:pt x="1240535" y="0"/>
                  </a:moveTo>
                  <a:lnTo>
                    <a:pt x="1204370" y="43109"/>
                  </a:lnTo>
                  <a:lnTo>
                    <a:pt x="1143956" y="68514"/>
                  </a:lnTo>
                  <a:lnTo>
                    <a:pt x="1104255" y="79930"/>
                  </a:lnTo>
                  <a:lnTo>
                    <a:pt x="1058846" y="90360"/>
                  </a:lnTo>
                  <a:lnTo>
                    <a:pt x="1008194" y="99710"/>
                  </a:lnTo>
                  <a:lnTo>
                    <a:pt x="952766" y="107883"/>
                  </a:lnTo>
                  <a:lnTo>
                    <a:pt x="893026" y="114785"/>
                  </a:lnTo>
                  <a:lnTo>
                    <a:pt x="829440" y="120319"/>
                  </a:lnTo>
                  <a:lnTo>
                    <a:pt x="762475" y="124390"/>
                  </a:lnTo>
                  <a:lnTo>
                    <a:pt x="692595" y="126903"/>
                  </a:lnTo>
                  <a:lnTo>
                    <a:pt x="620268" y="127761"/>
                  </a:lnTo>
                  <a:lnTo>
                    <a:pt x="547930" y="126903"/>
                  </a:lnTo>
                  <a:lnTo>
                    <a:pt x="478044" y="124390"/>
                  </a:lnTo>
                  <a:lnTo>
                    <a:pt x="411075" y="120319"/>
                  </a:lnTo>
                  <a:lnTo>
                    <a:pt x="347487" y="114785"/>
                  </a:lnTo>
                  <a:lnTo>
                    <a:pt x="287747" y="107883"/>
                  </a:lnTo>
                  <a:lnTo>
                    <a:pt x="232319" y="99710"/>
                  </a:lnTo>
                  <a:lnTo>
                    <a:pt x="181670" y="90360"/>
                  </a:lnTo>
                  <a:lnTo>
                    <a:pt x="136264" y="79930"/>
                  </a:lnTo>
                  <a:lnTo>
                    <a:pt x="96566" y="68514"/>
                  </a:lnTo>
                  <a:lnTo>
                    <a:pt x="36160" y="43109"/>
                  </a:lnTo>
                  <a:lnTo>
                    <a:pt x="4172" y="14909"/>
                  </a:lnTo>
                  <a:lnTo>
                    <a:pt x="0" y="0"/>
                  </a:lnTo>
                  <a:lnTo>
                    <a:pt x="0" y="636015"/>
                  </a:lnTo>
                  <a:lnTo>
                    <a:pt x="36160" y="679125"/>
                  </a:lnTo>
                  <a:lnTo>
                    <a:pt x="96566" y="704530"/>
                  </a:lnTo>
                  <a:lnTo>
                    <a:pt x="136264" y="715946"/>
                  </a:lnTo>
                  <a:lnTo>
                    <a:pt x="181670" y="726376"/>
                  </a:lnTo>
                  <a:lnTo>
                    <a:pt x="232319" y="735726"/>
                  </a:lnTo>
                  <a:lnTo>
                    <a:pt x="287747" y="743899"/>
                  </a:lnTo>
                  <a:lnTo>
                    <a:pt x="347487" y="750801"/>
                  </a:lnTo>
                  <a:lnTo>
                    <a:pt x="411075" y="756335"/>
                  </a:lnTo>
                  <a:lnTo>
                    <a:pt x="478044" y="760406"/>
                  </a:lnTo>
                  <a:lnTo>
                    <a:pt x="547930" y="762919"/>
                  </a:lnTo>
                  <a:lnTo>
                    <a:pt x="620268" y="763777"/>
                  </a:lnTo>
                  <a:lnTo>
                    <a:pt x="692595" y="762919"/>
                  </a:lnTo>
                  <a:lnTo>
                    <a:pt x="762475" y="760406"/>
                  </a:lnTo>
                  <a:lnTo>
                    <a:pt x="829440" y="756335"/>
                  </a:lnTo>
                  <a:lnTo>
                    <a:pt x="893026" y="750801"/>
                  </a:lnTo>
                  <a:lnTo>
                    <a:pt x="952766" y="743899"/>
                  </a:lnTo>
                  <a:lnTo>
                    <a:pt x="1008194" y="735726"/>
                  </a:lnTo>
                  <a:lnTo>
                    <a:pt x="1058846" y="726376"/>
                  </a:lnTo>
                  <a:lnTo>
                    <a:pt x="1104255" y="715946"/>
                  </a:lnTo>
                  <a:lnTo>
                    <a:pt x="1143956" y="704530"/>
                  </a:lnTo>
                  <a:lnTo>
                    <a:pt x="1204370" y="679125"/>
                  </a:lnTo>
                  <a:lnTo>
                    <a:pt x="1236362" y="650925"/>
                  </a:lnTo>
                  <a:lnTo>
                    <a:pt x="1240535" y="636015"/>
                  </a:lnTo>
                  <a:lnTo>
                    <a:pt x="12405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4548" y="4099559"/>
              <a:ext cx="1240790" cy="255904"/>
            </a:xfrm>
            <a:custGeom>
              <a:avLst/>
              <a:gdLst/>
              <a:ahLst/>
              <a:cxnLst/>
              <a:rect l="l" t="t" r="r" b="b"/>
              <a:pathLst>
                <a:path w="1240789" h="255904">
                  <a:moveTo>
                    <a:pt x="620268" y="0"/>
                  </a:moveTo>
                  <a:lnTo>
                    <a:pt x="547930" y="858"/>
                  </a:lnTo>
                  <a:lnTo>
                    <a:pt x="478044" y="3371"/>
                  </a:lnTo>
                  <a:lnTo>
                    <a:pt x="411075" y="7442"/>
                  </a:lnTo>
                  <a:lnTo>
                    <a:pt x="347487" y="12976"/>
                  </a:lnTo>
                  <a:lnTo>
                    <a:pt x="287747" y="19878"/>
                  </a:lnTo>
                  <a:lnTo>
                    <a:pt x="232319" y="28051"/>
                  </a:lnTo>
                  <a:lnTo>
                    <a:pt x="181670" y="37401"/>
                  </a:lnTo>
                  <a:lnTo>
                    <a:pt x="136264" y="47831"/>
                  </a:lnTo>
                  <a:lnTo>
                    <a:pt x="96566" y="59247"/>
                  </a:lnTo>
                  <a:lnTo>
                    <a:pt x="36160" y="84652"/>
                  </a:lnTo>
                  <a:lnTo>
                    <a:pt x="4172" y="112852"/>
                  </a:lnTo>
                  <a:lnTo>
                    <a:pt x="0" y="127762"/>
                  </a:lnTo>
                  <a:lnTo>
                    <a:pt x="4172" y="142671"/>
                  </a:lnTo>
                  <a:lnTo>
                    <a:pt x="36160" y="170871"/>
                  </a:lnTo>
                  <a:lnTo>
                    <a:pt x="96566" y="196276"/>
                  </a:lnTo>
                  <a:lnTo>
                    <a:pt x="136264" y="207692"/>
                  </a:lnTo>
                  <a:lnTo>
                    <a:pt x="181670" y="218122"/>
                  </a:lnTo>
                  <a:lnTo>
                    <a:pt x="232319" y="227472"/>
                  </a:lnTo>
                  <a:lnTo>
                    <a:pt x="287747" y="235645"/>
                  </a:lnTo>
                  <a:lnTo>
                    <a:pt x="347487" y="242547"/>
                  </a:lnTo>
                  <a:lnTo>
                    <a:pt x="411075" y="248081"/>
                  </a:lnTo>
                  <a:lnTo>
                    <a:pt x="478044" y="252152"/>
                  </a:lnTo>
                  <a:lnTo>
                    <a:pt x="547930" y="254665"/>
                  </a:lnTo>
                  <a:lnTo>
                    <a:pt x="620268" y="255523"/>
                  </a:lnTo>
                  <a:lnTo>
                    <a:pt x="692595" y="254665"/>
                  </a:lnTo>
                  <a:lnTo>
                    <a:pt x="762475" y="252152"/>
                  </a:lnTo>
                  <a:lnTo>
                    <a:pt x="829440" y="248081"/>
                  </a:lnTo>
                  <a:lnTo>
                    <a:pt x="893026" y="242547"/>
                  </a:lnTo>
                  <a:lnTo>
                    <a:pt x="952766" y="235645"/>
                  </a:lnTo>
                  <a:lnTo>
                    <a:pt x="1008194" y="227472"/>
                  </a:lnTo>
                  <a:lnTo>
                    <a:pt x="1058846" y="218122"/>
                  </a:lnTo>
                  <a:lnTo>
                    <a:pt x="1104255" y="207692"/>
                  </a:lnTo>
                  <a:lnTo>
                    <a:pt x="1143956" y="196276"/>
                  </a:lnTo>
                  <a:lnTo>
                    <a:pt x="1204370" y="170871"/>
                  </a:lnTo>
                  <a:lnTo>
                    <a:pt x="1236362" y="142671"/>
                  </a:lnTo>
                  <a:lnTo>
                    <a:pt x="1240535" y="127762"/>
                  </a:lnTo>
                  <a:lnTo>
                    <a:pt x="1236362" y="112852"/>
                  </a:lnTo>
                  <a:lnTo>
                    <a:pt x="1204370" y="84652"/>
                  </a:lnTo>
                  <a:lnTo>
                    <a:pt x="1143956" y="59247"/>
                  </a:lnTo>
                  <a:lnTo>
                    <a:pt x="1104255" y="47831"/>
                  </a:lnTo>
                  <a:lnTo>
                    <a:pt x="1058846" y="37401"/>
                  </a:lnTo>
                  <a:lnTo>
                    <a:pt x="1008194" y="28051"/>
                  </a:lnTo>
                  <a:lnTo>
                    <a:pt x="952766" y="19878"/>
                  </a:lnTo>
                  <a:lnTo>
                    <a:pt x="893026" y="12976"/>
                  </a:lnTo>
                  <a:lnTo>
                    <a:pt x="829440" y="7442"/>
                  </a:lnTo>
                  <a:lnTo>
                    <a:pt x="762475" y="3371"/>
                  </a:lnTo>
                  <a:lnTo>
                    <a:pt x="692595" y="858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4203" y="4445634"/>
            <a:ext cx="141605" cy="1542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74548" y="3535679"/>
            <a:ext cx="1240790" cy="891540"/>
            <a:chOff x="574548" y="3535679"/>
            <a:chExt cx="1240790" cy="891540"/>
          </a:xfrm>
        </p:grpSpPr>
        <p:sp>
          <p:nvSpPr>
            <p:cNvPr id="13" name="object 13"/>
            <p:cNvSpPr/>
            <p:nvPr/>
          </p:nvSpPr>
          <p:spPr>
            <a:xfrm>
              <a:off x="574548" y="3663441"/>
              <a:ext cx="1240790" cy="763905"/>
            </a:xfrm>
            <a:custGeom>
              <a:avLst/>
              <a:gdLst/>
              <a:ahLst/>
              <a:cxnLst/>
              <a:rect l="l" t="t" r="r" b="b"/>
              <a:pathLst>
                <a:path w="1240789" h="763904">
                  <a:moveTo>
                    <a:pt x="1240535" y="0"/>
                  </a:moveTo>
                  <a:lnTo>
                    <a:pt x="1204370" y="43109"/>
                  </a:lnTo>
                  <a:lnTo>
                    <a:pt x="1143956" y="68514"/>
                  </a:lnTo>
                  <a:lnTo>
                    <a:pt x="1104255" y="79930"/>
                  </a:lnTo>
                  <a:lnTo>
                    <a:pt x="1058846" y="90360"/>
                  </a:lnTo>
                  <a:lnTo>
                    <a:pt x="1008194" y="99710"/>
                  </a:lnTo>
                  <a:lnTo>
                    <a:pt x="952766" y="107883"/>
                  </a:lnTo>
                  <a:lnTo>
                    <a:pt x="893026" y="114785"/>
                  </a:lnTo>
                  <a:lnTo>
                    <a:pt x="829440" y="120319"/>
                  </a:lnTo>
                  <a:lnTo>
                    <a:pt x="762475" y="124390"/>
                  </a:lnTo>
                  <a:lnTo>
                    <a:pt x="692595" y="126903"/>
                  </a:lnTo>
                  <a:lnTo>
                    <a:pt x="620268" y="127761"/>
                  </a:lnTo>
                  <a:lnTo>
                    <a:pt x="547930" y="126903"/>
                  </a:lnTo>
                  <a:lnTo>
                    <a:pt x="478044" y="124390"/>
                  </a:lnTo>
                  <a:lnTo>
                    <a:pt x="411075" y="120319"/>
                  </a:lnTo>
                  <a:lnTo>
                    <a:pt x="347487" y="114785"/>
                  </a:lnTo>
                  <a:lnTo>
                    <a:pt x="287747" y="107883"/>
                  </a:lnTo>
                  <a:lnTo>
                    <a:pt x="232319" y="99710"/>
                  </a:lnTo>
                  <a:lnTo>
                    <a:pt x="181670" y="90360"/>
                  </a:lnTo>
                  <a:lnTo>
                    <a:pt x="136264" y="79930"/>
                  </a:lnTo>
                  <a:lnTo>
                    <a:pt x="96566" y="68514"/>
                  </a:lnTo>
                  <a:lnTo>
                    <a:pt x="36160" y="43109"/>
                  </a:lnTo>
                  <a:lnTo>
                    <a:pt x="4172" y="14909"/>
                  </a:lnTo>
                  <a:lnTo>
                    <a:pt x="0" y="0"/>
                  </a:lnTo>
                  <a:lnTo>
                    <a:pt x="0" y="636015"/>
                  </a:lnTo>
                  <a:lnTo>
                    <a:pt x="36160" y="679125"/>
                  </a:lnTo>
                  <a:lnTo>
                    <a:pt x="96566" y="704530"/>
                  </a:lnTo>
                  <a:lnTo>
                    <a:pt x="136264" y="715946"/>
                  </a:lnTo>
                  <a:lnTo>
                    <a:pt x="181670" y="726376"/>
                  </a:lnTo>
                  <a:lnTo>
                    <a:pt x="232319" y="735726"/>
                  </a:lnTo>
                  <a:lnTo>
                    <a:pt x="287747" y="743899"/>
                  </a:lnTo>
                  <a:lnTo>
                    <a:pt x="347487" y="750801"/>
                  </a:lnTo>
                  <a:lnTo>
                    <a:pt x="411075" y="756335"/>
                  </a:lnTo>
                  <a:lnTo>
                    <a:pt x="478044" y="760406"/>
                  </a:lnTo>
                  <a:lnTo>
                    <a:pt x="547930" y="762919"/>
                  </a:lnTo>
                  <a:lnTo>
                    <a:pt x="620268" y="763777"/>
                  </a:lnTo>
                  <a:lnTo>
                    <a:pt x="692595" y="762919"/>
                  </a:lnTo>
                  <a:lnTo>
                    <a:pt x="762475" y="760406"/>
                  </a:lnTo>
                  <a:lnTo>
                    <a:pt x="829440" y="756335"/>
                  </a:lnTo>
                  <a:lnTo>
                    <a:pt x="893026" y="750801"/>
                  </a:lnTo>
                  <a:lnTo>
                    <a:pt x="952766" y="743899"/>
                  </a:lnTo>
                  <a:lnTo>
                    <a:pt x="1008194" y="735726"/>
                  </a:lnTo>
                  <a:lnTo>
                    <a:pt x="1058846" y="726376"/>
                  </a:lnTo>
                  <a:lnTo>
                    <a:pt x="1104255" y="715946"/>
                  </a:lnTo>
                  <a:lnTo>
                    <a:pt x="1143956" y="704530"/>
                  </a:lnTo>
                  <a:lnTo>
                    <a:pt x="1204370" y="679125"/>
                  </a:lnTo>
                  <a:lnTo>
                    <a:pt x="1236362" y="650925"/>
                  </a:lnTo>
                  <a:lnTo>
                    <a:pt x="1240535" y="636015"/>
                  </a:lnTo>
                  <a:lnTo>
                    <a:pt x="1240535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4548" y="3535679"/>
              <a:ext cx="1240790" cy="255904"/>
            </a:xfrm>
            <a:custGeom>
              <a:avLst/>
              <a:gdLst/>
              <a:ahLst/>
              <a:cxnLst/>
              <a:rect l="l" t="t" r="r" b="b"/>
              <a:pathLst>
                <a:path w="1240789" h="255904">
                  <a:moveTo>
                    <a:pt x="620268" y="0"/>
                  </a:moveTo>
                  <a:lnTo>
                    <a:pt x="547930" y="858"/>
                  </a:lnTo>
                  <a:lnTo>
                    <a:pt x="478044" y="3371"/>
                  </a:lnTo>
                  <a:lnTo>
                    <a:pt x="411075" y="7442"/>
                  </a:lnTo>
                  <a:lnTo>
                    <a:pt x="347487" y="12976"/>
                  </a:lnTo>
                  <a:lnTo>
                    <a:pt x="287747" y="19878"/>
                  </a:lnTo>
                  <a:lnTo>
                    <a:pt x="232319" y="28051"/>
                  </a:lnTo>
                  <a:lnTo>
                    <a:pt x="181670" y="37401"/>
                  </a:lnTo>
                  <a:lnTo>
                    <a:pt x="136264" y="47831"/>
                  </a:lnTo>
                  <a:lnTo>
                    <a:pt x="96566" y="59247"/>
                  </a:lnTo>
                  <a:lnTo>
                    <a:pt x="36160" y="84652"/>
                  </a:lnTo>
                  <a:lnTo>
                    <a:pt x="4172" y="112852"/>
                  </a:lnTo>
                  <a:lnTo>
                    <a:pt x="0" y="127762"/>
                  </a:lnTo>
                  <a:lnTo>
                    <a:pt x="4172" y="142671"/>
                  </a:lnTo>
                  <a:lnTo>
                    <a:pt x="36160" y="170871"/>
                  </a:lnTo>
                  <a:lnTo>
                    <a:pt x="96566" y="196276"/>
                  </a:lnTo>
                  <a:lnTo>
                    <a:pt x="136264" y="207692"/>
                  </a:lnTo>
                  <a:lnTo>
                    <a:pt x="181670" y="218122"/>
                  </a:lnTo>
                  <a:lnTo>
                    <a:pt x="232319" y="227472"/>
                  </a:lnTo>
                  <a:lnTo>
                    <a:pt x="287747" y="235645"/>
                  </a:lnTo>
                  <a:lnTo>
                    <a:pt x="347487" y="242547"/>
                  </a:lnTo>
                  <a:lnTo>
                    <a:pt x="411075" y="248081"/>
                  </a:lnTo>
                  <a:lnTo>
                    <a:pt x="478044" y="252152"/>
                  </a:lnTo>
                  <a:lnTo>
                    <a:pt x="547930" y="254665"/>
                  </a:lnTo>
                  <a:lnTo>
                    <a:pt x="620268" y="255524"/>
                  </a:lnTo>
                  <a:lnTo>
                    <a:pt x="692595" y="254665"/>
                  </a:lnTo>
                  <a:lnTo>
                    <a:pt x="762475" y="252152"/>
                  </a:lnTo>
                  <a:lnTo>
                    <a:pt x="829440" y="248081"/>
                  </a:lnTo>
                  <a:lnTo>
                    <a:pt x="893026" y="242547"/>
                  </a:lnTo>
                  <a:lnTo>
                    <a:pt x="952766" y="235645"/>
                  </a:lnTo>
                  <a:lnTo>
                    <a:pt x="1008194" y="227472"/>
                  </a:lnTo>
                  <a:lnTo>
                    <a:pt x="1058846" y="218122"/>
                  </a:lnTo>
                  <a:lnTo>
                    <a:pt x="1104255" y="207692"/>
                  </a:lnTo>
                  <a:lnTo>
                    <a:pt x="1143956" y="196276"/>
                  </a:lnTo>
                  <a:lnTo>
                    <a:pt x="1204370" y="170871"/>
                  </a:lnTo>
                  <a:lnTo>
                    <a:pt x="1236362" y="142671"/>
                  </a:lnTo>
                  <a:lnTo>
                    <a:pt x="1240535" y="127762"/>
                  </a:lnTo>
                  <a:lnTo>
                    <a:pt x="1236362" y="112852"/>
                  </a:lnTo>
                  <a:lnTo>
                    <a:pt x="1204370" y="84652"/>
                  </a:lnTo>
                  <a:lnTo>
                    <a:pt x="1143956" y="59247"/>
                  </a:lnTo>
                  <a:lnTo>
                    <a:pt x="1104255" y="47831"/>
                  </a:lnTo>
                  <a:lnTo>
                    <a:pt x="1058846" y="37401"/>
                  </a:lnTo>
                  <a:lnTo>
                    <a:pt x="1008194" y="28051"/>
                  </a:lnTo>
                  <a:lnTo>
                    <a:pt x="952766" y="19878"/>
                  </a:lnTo>
                  <a:lnTo>
                    <a:pt x="893026" y="12976"/>
                  </a:lnTo>
                  <a:lnTo>
                    <a:pt x="829440" y="7442"/>
                  </a:lnTo>
                  <a:lnTo>
                    <a:pt x="762475" y="3371"/>
                  </a:lnTo>
                  <a:lnTo>
                    <a:pt x="692595" y="858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24203" y="388175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355" y="3179064"/>
            <a:ext cx="2161032" cy="49377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103247" y="3697985"/>
            <a:ext cx="6715759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b="1" dirty="0">
                <a:latin typeface="Times New Roman"/>
                <a:cs typeface="Times New Roman"/>
              </a:rPr>
              <a:t>Communication</a:t>
            </a:r>
            <a:r>
              <a:rPr sz="2600" b="1" spc="-3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is</a:t>
            </a:r>
            <a:r>
              <a:rPr sz="2600" b="1" dirty="0">
                <a:latin typeface="Times New Roman"/>
                <a:cs typeface="Times New Roman"/>
              </a:rPr>
              <a:t> the</a:t>
            </a:r>
            <a:r>
              <a:rPr sz="2600" b="1" spc="-1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basis</a:t>
            </a:r>
            <a:r>
              <a:rPr sz="2600" b="1" spc="-1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of</a:t>
            </a:r>
            <a:r>
              <a:rPr sz="2600" b="1" spc="-2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co-ordination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748" y="2270760"/>
            <a:ext cx="1223771" cy="1223772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Importance</a:t>
            </a:r>
            <a:r>
              <a:rPr spc="-5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Communication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4548" y="5343144"/>
            <a:ext cx="1240790" cy="891540"/>
            <a:chOff x="574548" y="5343144"/>
            <a:chExt cx="1240790" cy="891540"/>
          </a:xfrm>
        </p:grpSpPr>
        <p:sp>
          <p:nvSpPr>
            <p:cNvPr id="5" name="object 5"/>
            <p:cNvSpPr/>
            <p:nvPr/>
          </p:nvSpPr>
          <p:spPr>
            <a:xfrm>
              <a:off x="574548" y="5470906"/>
              <a:ext cx="1240790" cy="763905"/>
            </a:xfrm>
            <a:custGeom>
              <a:avLst/>
              <a:gdLst/>
              <a:ahLst/>
              <a:cxnLst/>
              <a:rect l="l" t="t" r="r" b="b"/>
              <a:pathLst>
                <a:path w="1240789" h="763904">
                  <a:moveTo>
                    <a:pt x="1240535" y="0"/>
                  </a:moveTo>
                  <a:lnTo>
                    <a:pt x="1204370" y="43110"/>
                  </a:lnTo>
                  <a:lnTo>
                    <a:pt x="1143956" y="68517"/>
                  </a:lnTo>
                  <a:lnTo>
                    <a:pt x="1104255" y="79935"/>
                  </a:lnTo>
                  <a:lnTo>
                    <a:pt x="1058846" y="90366"/>
                  </a:lnTo>
                  <a:lnTo>
                    <a:pt x="1008194" y="99717"/>
                  </a:lnTo>
                  <a:lnTo>
                    <a:pt x="952766" y="107892"/>
                  </a:lnTo>
                  <a:lnTo>
                    <a:pt x="893026" y="114795"/>
                  </a:lnTo>
                  <a:lnTo>
                    <a:pt x="829440" y="120330"/>
                  </a:lnTo>
                  <a:lnTo>
                    <a:pt x="762475" y="124402"/>
                  </a:lnTo>
                  <a:lnTo>
                    <a:pt x="692595" y="126915"/>
                  </a:lnTo>
                  <a:lnTo>
                    <a:pt x="620268" y="127774"/>
                  </a:lnTo>
                  <a:lnTo>
                    <a:pt x="547930" y="126915"/>
                  </a:lnTo>
                  <a:lnTo>
                    <a:pt x="478044" y="124402"/>
                  </a:lnTo>
                  <a:lnTo>
                    <a:pt x="411075" y="120330"/>
                  </a:lnTo>
                  <a:lnTo>
                    <a:pt x="347487" y="114795"/>
                  </a:lnTo>
                  <a:lnTo>
                    <a:pt x="287747" y="107892"/>
                  </a:lnTo>
                  <a:lnTo>
                    <a:pt x="232319" y="99717"/>
                  </a:lnTo>
                  <a:lnTo>
                    <a:pt x="181670" y="90366"/>
                  </a:lnTo>
                  <a:lnTo>
                    <a:pt x="136264" y="79935"/>
                  </a:lnTo>
                  <a:lnTo>
                    <a:pt x="96566" y="68517"/>
                  </a:lnTo>
                  <a:lnTo>
                    <a:pt x="36160" y="43110"/>
                  </a:lnTo>
                  <a:lnTo>
                    <a:pt x="4172" y="14909"/>
                  </a:lnTo>
                  <a:lnTo>
                    <a:pt x="0" y="0"/>
                  </a:lnTo>
                  <a:lnTo>
                    <a:pt x="0" y="636003"/>
                  </a:lnTo>
                  <a:lnTo>
                    <a:pt x="36160" y="679098"/>
                  </a:lnTo>
                  <a:lnTo>
                    <a:pt x="96566" y="704504"/>
                  </a:lnTo>
                  <a:lnTo>
                    <a:pt x="136264" y="715922"/>
                  </a:lnTo>
                  <a:lnTo>
                    <a:pt x="181670" y="726355"/>
                  </a:lnTo>
                  <a:lnTo>
                    <a:pt x="232319" y="735709"/>
                  </a:lnTo>
                  <a:lnTo>
                    <a:pt x="287747" y="743886"/>
                  </a:lnTo>
                  <a:lnTo>
                    <a:pt x="347487" y="750791"/>
                  </a:lnTo>
                  <a:lnTo>
                    <a:pt x="411075" y="756329"/>
                  </a:lnTo>
                  <a:lnTo>
                    <a:pt x="478044" y="760403"/>
                  </a:lnTo>
                  <a:lnTo>
                    <a:pt x="547930" y="762918"/>
                  </a:lnTo>
                  <a:lnTo>
                    <a:pt x="620268" y="763778"/>
                  </a:lnTo>
                  <a:lnTo>
                    <a:pt x="692595" y="762918"/>
                  </a:lnTo>
                  <a:lnTo>
                    <a:pt x="762475" y="760403"/>
                  </a:lnTo>
                  <a:lnTo>
                    <a:pt x="829440" y="756329"/>
                  </a:lnTo>
                  <a:lnTo>
                    <a:pt x="893026" y="750791"/>
                  </a:lnTo>
                  <a:lnTo>
                    <a:pt x="952766" y="743886"/>
                  </a:lnTo>
                  <a:lnTo>
                    <a:pt x="1008194" y="735709"/>
                  </a:lnTo>
                  <a:lnTo>
                    <a:pt x="1058846" y="726355"/>
                  </a:lnTo>
                  <a:lnTo>
                    <a:pt x="1104255" y="715922"/>
                  </a:lnTo>
                  <a:lnTo>
                    <a:pt x="1143956" y="704504"/>
                  </a:lnTo>
                  <a:lnTo>
                    <a:pt x="1204370" y="679098"/>
                  </a:lnTo>
                  <a:lnTo>
                    <a:pt x="1236362" y="650905"/>
                  </a:lnTo>
                  <a:lnTo>
                    <a:pt x="1240535" y="636003"/>
                  </a:lnTo>
                  <a:lnTo>
                    <a:pt x="1240535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4548" y="5343144"/>
              <a:ext cx="1240790" cy="255904"/>
            </a:xfrm>
            <a:custGeom>
              <a:avLst/>
              <a:gdLst/>
              <a:ahLst/>
              <a:cxnLst/>
              <a:rect l="l" t="t" r="r" b="b"/>
              <a:pathLst>
                <a:path w="1240789" h="255904">
                  <a:moveTo>
                    <a:pt x="620268" y="0"/>
                  </a:moveTo>
                  <a:lnTo>
                    <a:pt x="547930" y="858"/>
                  </a:lnTo>
                  <a:lnTo>
                    <a:pt x="478044" y="3371"/>
                  </a:lnTo>
                  <a:lnTo>
                    <a:pt x="411075" y="7442"/>
                  </a:lnTo>
                  <a:lnTo>
                    <a:pt x="347487" y="12976"/>
                  </a:lnTo>
                  <a:lnTo>
                    <a:pt x="287747" y="19878"/>
                  </a:lnTo>
                  <a:lnTo>
                    <a:pt x="232319" y="28051"/>
                  </a:lnTo>
                  <a:lnTo>
                    <a:pt x="181670" y="37401"/>
                  </a:lnTo>
                  <a:lnTo>
                    <a:pt x="136264" y="47831"/>
                  </a:lnTo>
                  <a:lnTo>
                    <a:pt x="96566" y="59247"/>
                  </a:lnTo>
                  <a:lnTo>
                    <a:pt x="36160" y="84652"/>
                  </a:lnTo>
                  <a:lnTo>
                    <a:pt x="4172" y="112852"/>
                  </a:lnTo>
                  <a:lnTo>
                    <a:pt x="0" y="127761"/>
                  </a:lnTo>
                  <a:lnTo>
                    <a:pt x="4172" y="142671"/>
                  </a:lnTo>
                  <a:lnTo>
                    <a:pt x="36160" y="170872"/>
                  </a:lnTo>
                  <a:lnTo>
                    <a:pt x="96566" y="196279"/>
                  </a:lnTo>
                  <a:lnTo>
                    <a:pt x="136264" y="207697"/>
                  </a:lnTo>
                  <a:lnTo>
                    <a:pt x="181670" y="218128"/>
                  </a:lnTo>
                  <a:lnTo>
                    <a:pt x="232319" y="227479"/>
                  </a:lnTo>
                  <a:lnTo>
                    <a:pt x="287747" y="235654"/>
                  </a:lnTo>
                  <a:lnTo>
                    <a:pt x="347487" y="242557"/>
                  </a:lnTo>
                  <a:lnTo>
                    <a:pt x="411075" y="248092"/>
                  </a:lnTo>
                  <a:lnTo>
                    <a:pt x="478044" y="252164"/>
                  </a:lnTo>
                  <a:lnTo>
                    <a:pt x="547930" y="254677"/>
                  </a:lnTo>
                  <a:lnTo>
                    <a:pt x="620268" y="255536"/>
                  </a:lnTo>
                  <a:lnTo>
                    <a:pt x="692595" y="254677"/>
                  </a:lnTo>
                  <a:lnTo>
                    <a:pt x="762475" y="252164"/>
                  </a:lnTo>
                  <a:lnTo>
                    <a:pt x="829440" y="248092"/>
                  </a:lnTo>
                  <a:lnTo>
                    <a:pt x="893026" y="242557"/>
                  </a:lnTo>
                  <a:lnTo>
                    <a:pt x="952766" y="235654"/>
                  </a:lnTo>
                  <a:lnTo>
                    <a:pt x="1008194" y="227479"/>
                  </a:lnTo>
                  <a:lnTo>
                    <a:pt x="1058846" y="218128"/>
                  </a:lnTo>
                  <a:lnTo>
                    <a:pt x="1104255" y="207697"/>
                  </a:lnTo>
                  <a:lnTo>
                    <a:pt x="1143956" y="196279"/>
                  </a:lnTo>
                  <a:lnTo>
                    <a:pt x="1204370" y="170872"/>
                  </a:lnTo>
                  <a:lnTo>
                    <a:pt x="1236362" y="142671"/>
                  </a:lnTo>
                  <a:lnTo>
                    <a:pt x="1240535" y="127761"/>
                  </a:lnTo>
                  <a:lnTo>
                    <a:pt x="1236362" y="112852"/>
                  </a:lnTo>
                  <a:lnTo>
                    <a:pt x="1204370" y="84652"/>
                  </a:lnTo>
                  <a:lnTo>
                    <a:pt x="1143956" y="59247"/>
                  </a:lnTo>
                  <a:lnTo>
                    <a:pt x="1104255" y="47831"/>
                  </a:lnTo>
                  <a:lnTo>
                    <a:pt x="1058846" y="37401"/>
                  </a:lnTo>
                  <a:lnTo>
                    <a:pt x="1008194" y="28051"/>
                  </a:lnTo>
                  <a:lnTo>
                    <a:pt x="952766" y="19878"/>
                  </a:lnTo>
                  <a:lnTo>
                    <a:pt x="893026" y="12976"/>
                  </a:lnTo>
                  <a:lnTo>
                    <a:pt x="829440" y="7442"/>
                  </a:lnTo>
                  <a:lnTo>
                    <a:pt x="762475" y="3371"/>
                  </a:lnTo>
                  <a:lnTo>
                    <a:pt x="692595" y="858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B3A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24203" y="568827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4548" y="4719828"/>
            <a:ext cx="1240790" cy="891540"/>
            <a:chOff x="574548" y="4719828"/>
            <a:chExt cx="1240790" cy="891540"/>
          </a:xfrm>
        </p:grpSpPr>
        <p:sp>
          <p:nvSpPr>
            <p:cNvPr id="9" name="object 9"/>
            <p:cNvSpPr/>
            <p:nvPr/>
          </p:nvSpPr>
          <p:spPr>
            <a:xfrm>
              <a:off x="574548" y="4847590"/>
              <a:ext cx="1240790" cy="763905"/>
            </a:xfrm>
            <a:custGeom>
              <a:avLst/>
              <a:gdLst/>
              <a:ahLst/>
              <a:cxnLst/>
              <a:rect l="l" t="t" r="r" b="b"/>
              <a:pathLst>
                <a:path w="1240789" h="763904">
                  <a:moveTo>
                    <a:pt x="1240535" y="0"/>
                  </a:moveTo>
                  <a:lnTo>
                    <a:pt x="1204370" y="43109"/>
                  </a:lnTo>
                  <a:lnTo>
                    <a:pt x="1143956" y="68514"/>
                  </a:lnTo>
                  <a:lnTo>
                    <a:pt x="1104255" y="79930"/>
                  </a:lnTo>
                  <a:lnTo>
                    <a:pt x="1058846" y="90360"/>
                  </a:lnTo>
                  <a:lnTo>
                    <a:pt x="1008194" y="99710"/>
                  </a:lnTo>
                  <a:lnTo>
                    <a:pt x="952766" y="107883"/>
                  </a:lnTo>
                  <a:lnTo>
                    <a:pt x="893026" y="114785"/>
                  </a:lnTo>
                  <a:lnTo>
                    <a:pt x="829440" y="120319"/>
                  </a:lnTo>
                  <a:lnTo>
                    <a:pt x="762475" y="124390"/>
                  </a:lnTo>
                  <a:lnTo>
                    <a:pt x="692595" y="126903"/>
                  </a:lnTo>
                  <a:lnTo>
                    <a:pt x="620268" y="127762"/>
                  </a:lnTo>
                  <a:lnTo>
                    <a:pt x="547930" y="126903"/>
                  </a:lnTo>
                  <a:lnTo>
                    <a:pt x="478044" y="124390"/>
                  </a:lnTo>
                  <a:lnTo>
                    <a:pt x="411075" y="120319"/>
                  </a:lnTo>
                  <a:lnTo>
                    <a:pt x="347487" y="114785"/>
                  </a:lnTo>
                  <a:lnTo>
                    <a:pt x="287747" y="107883"/>
                  </a:lnTo>
                  <a:lnTo>
                    <a:pt x="232319" y="99710"/>
                  </a:lnTo>
                  <a:lnTo>
                    <a:pt x="181670" y="90360"/>
                  </a:lnTo>
                  <a:lnTo>
                    <a:pt x="136264" y="79930"/>
                  </a:lnTo>
                  <a:lnTo>
                    <a:pt x="96566" y="68514"/>
                  </a:lnTo>
                  <a:lnTo>
                    <a:pt x="36160" y="43109"/>
                  </a:lnTo>
                  <a:lnTo>
                    <a:pt x="4172" y="14909"/>
                  </a:lnTo>
                  <a:lnTo>
                    <a:pt x="0" y="0"/>
                  </a:lnTo>
                  <a:lnTo>
                    <a:pt x="0" y="636016"/>
                  </a:lnTo>
                  <a:lnTo>
                    <a:pt x="36160" y="679125"/>
                  </a:lnTo>
                  <a:lnTo>
                    <a:pt x="96566" y="704530"/>
                  </a:lnTo>
                  <a:lnTo>
                    <a:pt x="136264" y="715946"/>
                  </a:lnTo>
                  <a:lnTo>
                    <a:pt x="181670" y="726376"/>
                  </a:lnTo>
                  <a:lnTo>
                    <a:pt x="232319" y="735726"/>
                  </a:lnTo>
                  <a:lnTo>
                    <a:pt x="287747" y="743899"/>
                  </a:lnTo>
                  <a:lnTo>
                    <a:pt x="347487" y="750801"/>
                  </a:lnTo>
                  <a:lnTo>
                    <a:pt x="411075" y="756335"/>
                  </a:lnTo>
                  <a:lnTo>
                    <a:pt x="478044" y="760406"/>
                  </a:lnTo>
                  <a:lnTo>
                    <a:pt x="547930" y="762919"/>
                  </a:lnTo>
                  <a:lnTo>
                    <a:pt x="620268" y="763778"/>
                  </a:lnTo>
                  <a:lnTo>
                    <a:pt x="692595" y="762919"/>
                  </a:lnTo>
                  <a:lnTo>
                    <a:pt x="762475" y="760406"/>
                  </a:lnTo>
                  <a:lnTo>
                    <a:pt x="829440" y="756335"/>
                  </a:lnTo>
                  <a:lnTo>
                    <a:pt x="893026" y="750801"/>
                  </a:lnTo>
                  <a:lnTo>
                    <a:pt x="952766" y="743899"/>
                  </a:lnTo>
                  <a:lnTo>
                    <a:pt x="1008194" y="735726"/>
                  </a:lnTo>
                  <a:lnTo>
                    <a:pt x="1058846" y="726376"/>
                  </a:lnTo>
                  <a:lnTo>
                    <a:pt x="1104255" y="715946"/>
                  </a:lnTo>
                  <a:lnTo>
                    <a:pt x="1143956" y="704530"/>
                  </a:lnTo>
                  <a:lnTo>
                    <a:pt x="1204370" y="679125"/>
                  </a:lnTo>
                  <a:lnTo>
                    <a:pt x="1236362" y="650925"/>
                  </a:lnTo>
                  <a:lnTo>
                    <a:pt x="1240535" y="636016"/>
                  </a:lnTo>
                  <a:lnTo>
                    <a:pt x="1240535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4548" y="4719828"/>
              <a:ext cx="1240790" cy="255904"/>
            </a:xfrm>
            <a:custGeom>
              <a:avLst/>
              <a:gdLst/>
              <a:ahLst/>
              <a:cxnLst/>
              <a:rect l="l" t="t" r="r" b="b"/>
              <a:pathLst>
                <a:path w="1240789" h="255904">
                  <a:moveTo>
                    <a:pt x="620268" y="0"/>
                  </a:moveTo>
                  <a:lnTo>
                    <a:pt x="547930" y="858"/>
                  </a:lnTo>
                  <a:lnTo>
                    <a:pt x="478044" y="3371"/>
                  </a:lnTo>
                  <a:lnTo>
                    <a:pt x="411075" y="7442"/>
                  </a:lnTo>
                  <a:lnTo>
                    <a:pt x="347487" y="12976"/>
                  </a:lnTo>
                  <a:lnTo>
                    <a:pt x="287747" y="19878"/>
                  </a:lnTo>
                  <a:lnTo>
                    <a:pt x="232319" y="28051"/>
                  </a:lnTo>
                  <a:lnTo>
                    <a:pt x="181670" y="37401"/>
                  </a:lnTo>
                  <a:lnTo>
                    <a:pt x="136264" y="47831"/>
                  </a:lnTo>
                  <a:lnTo>
                    <a:pt x="96566" y="59247"/>
                  </a:lnTo>
                  <a:lnTo>
                    <a:pt x="36160" y="84652"/>
                  </a:lnTo>
                  <a:lnTo>
                    <a:pt x="4172" y="112852"/>
                  </a:lnTo>
                  <a:lnTo>
                    <a:pt x="0" y="127762"/>
                  </a:lnTo>
                  <a:lnTo>
                    <a:pt x="4172" y="142671"/>
                  </a:lnTo>
                  <a:lnTo>
                    <a:pt x="36160" y="170871"/>
                  </a:lnTo>
                  <a:lnTo>
                    <a:pt x="96566" y="196276"/>
                  </a:lnTo>
                  <a:lnTo>
                    <a:pt x="136264" y="207692"/>
                  </a:lnTo>
                  <a:lnTo>
                    <a:pt x="181670" y="218122"/>
                  </a:lnTo>
                  <a:lnTo>
                    <a:pt x="232319" y="227472"/>
                  </a:lnTo>
                  <a:lnTo>
                    <a:pt x="287747" y="235645"/>
                  </a:lnTo>
                  <a:lnTo>
                    <a:pt x="347487" y="242547"/>
                  </a:lnTo>
                  <a:lnTo>
                    <a:pt x="411075" y="248081"/>
                  </a:lnTo>
                  <a:lnTo>
                    <a:pt x="478044" y="252152"/>
                  </a:lnTo>
                  <a:lnTo>
                    <a:pt x="547930" y="254665"/>
                  </a:lnTo>
                  <a:lnTo>
                    <a:pt x="620268" y="255524"/>
                  </a:lnTo>
                  <a:lnTo>
                    <a:pt x="692595" y="254665"/>
                  </a:lnTo>
                  <a:lnTo>
                    <a:pt x="762475" y="252152"/>
                  </a:lnTo>
                  <a:lnTo>
                    <a:pt x="829440" y="248081"/>
                  </a:lnTo>
                  <a:lnTo>
                    <a:pt x="893026" y="242547"/>
                  </a:lnTo>
                  <a:lnTo>
                    <a:pt x="952766" y="235645"/>
                  </a:lnTo>
                  <a:lnTo>
                    <a:pt x="1008194" y="227472"/>
                  </a:lnTo>
                  <a:lnTo>
                    <a:pt x="1058846" y="218122"/>
                  </a:lnTo>
                  <a:lnTo>
                    <a:pt x="1104255" y="207692"/>
                  </a:lnTo>
                  <a:lnTo>
                    <a:pt x="1143956" y="196276"/>
                  </a:lnTo>
                  <a:lnTo>
                    <a:pt x="1204370" y="170871"/>
                  </a:lnTo>
                  <a:lnTo>
                    <a:pt x="1236362" y="142671"/>
                  </a:lnTo>
                  <a:lnTo>
                    <a:pt x="1240535" y="127762"/>
                  </a:lnTo>
                  <a:lnTo>
                    <a:pt x="1236362" y="112852"/>
                  </a:lnTo>
                  <a:lnTo>
                    <a:pt x="1204370" y="84652"/>
                  </a:lnTo>
                  <a:lnTo>
                    <a:pt x="1143956" y="59247"/>
                  </a:lnTo>
                  <a:lnTo>
                    <a:pt x="1104255" y="47831"/>
                  </a:lnTo>
                  <a:lnTo>
                    <a:pt x="1058846" y="37401"/>
                  </a:lnTo>
                  <a:lnTo>
                    <a:pt x="1008194" y="28051"/>
                  </a:lnTo>
                  <a:lnTo>
                    <a:pt x="952766" y="19878"/>
                  </a:lnTo>
                  <a:lnTo>
                    <a:pt x="893026" y="12976"/>
                  </a:lnTo>
                  <a:lnTo>
                    <a:pt x="829440" y="7442"/>
                  </a:lnTo>
                  <a:lnTo>
                    <a:pt x="762475" y="3371"/>
                  </a:lnTo>
                  <a:lnTo>
                    <a:pt x="692595" y="858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7992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4203" y="50646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74548" y="4099559"/>
            <a:ext cx="1240790" cy="891540"/>
            <a:chOff x="574548" y="4099559"/>
            <a:chExt cx="1240790" cy="891540"/>
          </a:xfrm>
        </p:grpSpPr>
        <p:sp>
          <p:nvSpPr>
            <p:cNvPr id="13" name="object 13"/>
            <p:cNvSpPr/>
            <p:nvPr/>
          </p:nvSpPr>
          <p:spPr>
            <a:xfrm>
              <a:off x="574548" y="4227321"/>
              <a:ext cx="1240790" cy="763905"/>
            </a:xfrm>
            <a:custGeom>
              <a:avLst/>
              <a:gdLst/>
              <a:ahLst/>
              <a:cxnLst/>
              <a:rect l="l" t="t" r="r" b="b"/>
              <a:pathLst>
                <a:path w="1240789" h="763904">
                  <a:moveTo>
                    <a:pt x="1240535" y="0"/>
                  </a:moveTo>
                  <a:lnTo>
                    <a:pt x="1204370" y="43109"/>
                  </a:lnTo>
                  <a:lnTo>
                    <a:pt x="1143956" y="68514"/>
                  </a:lnTo>
                  <a:lnTo>
                    <a:pt x="1104255" y="79930"/>
                  </a:lnTo>
                  <a:lnTo>
                    <a:pt x="1058846" y="90360"/>
                  </a:lnTo>
                  <a:lnTo>
                    <a:pt x="1008194" y="99710"/>
                  </a:lnTo>
                  <a:lnTo>
                    <a:pt x="952766" y="107883"/>
                  </a:lnTo>
                  <a:lnTo>
                    <a:pt x="893026" y="114785"/>
                  </a:lnTo>
                  <a:lnTo>
                    <a:pt x="829440" y="120319"/>
                  </a:lnTo>
                  <a:lnTo>
                    <a:pt x="762475" y="124390"/>
                  </a:lnTo>
                  <a:lnTo>
                    <a:pt x="692595" y="126903"/>
                  </a:lnTo>
                  <a:lnTo>
                    <a:pt x="620268" y="127761"/>
                  </a:lnTo>
                  <a:lnTo>
                    <a:pt x="547930" y="126903"/>
                  </a:lnTo>
                  <a:lnTo>
                    <a:pt x="478044" y="124390"/>
                  </a:lnTo>
                  <a:lnTo>
                    <a:pt x="411075" y="120319"/>
                  </a:lnTo>
                  <a:lnTo>
                    <a:pt x="347487" y="114785"/>
                  </a:lnTo>
                  <a:lnTo>
                    <a:pt x="287747" y="107883"/>
                  </a:lnTo>
                  <a:lnTo>
                    <a:pt x="232319" y="99710"/>
                  </a:lnTo>
                  <a:lnTo>
                    <a:pt x="181670" y="90360"/>
                  </a:lnTo>
                  <a:lnTo>
                    <a:pt x="136264" y="79930"/>
                  </a:lnTo>
                  <a:lnTo>
                    <a:pt x="96566" y="68514"/>
                  </a:lnTo>
                  <a:lnTo>
                    <a:pt x="36160" y="43109"/>
                  </a:lnTo>
                  <a:lnTo>
                    <a:pt x="4172" y="14909"/>
                  </a:lnTo>
                  <a:lnTo>
                    <a:pt x="0" y="0"/>
                  </a:lnTo>
                  <a:lnTo>
                    <a:pt x="0" y="636015"/>
                  </a:lnTo>
                  <a:lnTo>
                    <a:pt x="36160" y="679125"/>
                  </a:lnTo>
                  <a:lnTo>
                    <a:pt x="96566" y="704530"/>
                  </a:lnTo>
                  <a:lnTo>
                    <a:pt x="136264" y="715946"/>
                  </a:lnTo>
                  <a:lnTo>
                    <a:pt x="181670" y="726376"/>
                  </a:lnTo>
                  <a:lnTo>
                    <a:pt x="232319" y="735726"/>
                  </a:lnTo>
                  <a:lnTo>
                    <a:pt x="287747" y="743899"/>
                  </a:lnTo>
                  <a:lnTo>
                    <a:pt x="347487" y="750801"/>
                  </a:lnTo>
                  <a:lnTo>
                    <a:pt x="411075" y="756335"/>
                  </a:lnTo>
                  <a:lnTo>
                    <a:pt x="478044" y="760406"/>
                  </a:lnTo>
                  <a:lnTo>
                    <a:pt x="547930" y="762919"/>
                  </a:lnTo>
                  <a:lnTo>
                    <a:pt x="620268" y="763777"/>
                  </a:lnTo>
                  <a:lnTo>
                    <a:pt x="692595" y="762919"/>
                  </a:lnTo>
                  <a:lnTo>
                    <a:pt x="762475" y="760406"/>
                  </a:lnTo>
                  <a:lnTo>
                    <a:pt x="829440" y="756335"/>
                  </a:lnTo>
                  <a:lnTo>
                    <a:pt x="893026" y="750801"/>
                  </a:lnTo>
                  <a:lnTo>
                    <a:pt x="952766" y="743899"/>
                  </a:lnTo>
                  <a:lnTo>
                    <a:pt x="1008194" y="735726"/>
                  </a:lnTo>
                  <a:lnTo>
                    <a:pt x="1058846" y="726376"/>
                  </a:lnTo>
                  <a:lnTo>
                    <a:pt x="1104255" y="715946"/>
                  </a:lnTo>
                  <a:lnTo>
                    <a:pt x="1143956" y="704530"/>
                  </a:lnTo>
                  <a:lnTo>
                    <a:pt x="1204370" y="679125"/>
                  </a:lnTo>
                  <a:lnTo>
                    <a:pt x="1236362" y="650925"/>
                  </a:lnTo>
                  <a:lnTo>
                    <a:pt x="1240535" y="636015"/>
                  </a:lnTo>
                  <a:lnTo>
                    <a:pt x="12405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4548" y="4099559"/>
              <a:ext cx="1240790" cy="255904"/>
            </a:xfrm>
            <a:custGeom>
              <a:avLst/>
              <a:gdLst/>
              <a:ahLst/>
              <a:cxnLst/>
              <a:rect l="l" t="t" r="r" b="b"/>
              <a:pathLst>
                <a:path w="1240789" h="255904">
                  <a:moveTo>
                    <a:pt x="620268" y="0"/>
                  </a:moveTo>
                  <a:lnTo>
                    <a:pt x="547930" y="858"/>
                  </a:lnTo>
                  <a:lnTo>
                    <a:pt x="478044" y="3371"/>
                  </a:lnTo>
                  <a:lnTo>
                    <a:pt x="411075" y="7442"/>
                  </a:lnTo>
                  <a:lnTo>
                    <a:pt x="347487" y="12976"/>
                  </a:lnTo>
                  <a:lnTo>
                    <a:pt x="287747" y="19878"/>
                  </a:lnTo>
                  <a:lnTo>
                    <a:pt x="232319" y="28051"/>
                  </a:lnTo>
                  <a:lnTo>
                    <a:pt x="181670" y="37401"/>
                  </a:lnTo>
                  <a:lnTo>
                    <a:pt x="136264" y="47831"/>
                  </a:lnTo>
                  <a:lnTo>
                    <a:pt x="96566" y="59247"/>
                  </a:lnTo>
                  <a:lnTo>
                    <a:pt x="36160" y="84652"/>
                  </a:lnTo>
                  <a:lnTo>
                    <a:pt x="4172" y="112852"/>
                  </a:lnTo>
                  <a:lnTo>
                    <a:pt x="0" y="127762"/>
                  </a:lnTo>
                  <a:lnTo>
                    <a:pt x="4172" y="142671"/>
                  </a:lnTo>
                  <a:lnTo>
                    <a:pt x="36160" y="170871"/>
                  </a:lnTo>
                  <a:lnTo>
                    <a:pt x="96566" y="196276"/>
                  </a:lnTo>
                  <a:lnTo>
                    <a:pt x="136264" y="207692"/>
                  </a:lnTo>
                  <a:lnTo>
                    <a:pt x="181670" y="218122"/>
                  </a:lnTo>
                  <a:lnTo>
                    <a:pt x="232319" y="227472"/>
                  </a:lnTo>
                  <a:lnTo>
                    <a:pt x="287747" y="235645"/>
                  </a:lnTo>
                  <a:lnTo>
                    <a:pt x="347487" y="242547"/>
                  </a:lnTo>
                  <a:lnTo>
                    <a:pt x="411075" y="248081"/>
                  </a:lnTo>
                  <a:lnTo>
                    <a:pt x="478044" y="252152"/>
                  </a:lnTo>
                  <a:lnTo>
                    <a:pt x="547930" y="254665"/>
                  </a:lnTo>
                  <a:lnTo>
                    <a:pt x="620268" y="255523"/>
                  </a:lnTo>
                  <a:lnTo>
                    <a:pt x="692595" y="254665"/>
                  </a:lnTo>
                  <a:lnTo>
                    <a:pt x="762475" y="252152"/>
                  </a:lnTo>
                  <a:lnTo>
                    <a:pt x="829440" y="248081"/>
                  </a:lnTo>
                  <a:lnTo>
                    <a:pt x="893026" y="242547"/>
                  </a:lnTo>
                  <a:lnTo>
                    <a:pt x="952766" y="235645"/>
                  </a:lnTo>
                  <a:lnTo>
                    <a:pt x="1008194" y="227472"/>
                  </a:lnTo>
                  <a:lnTo>
                    <a:pt x="1058846" y="218122"/>
                  </a:lnTo>
                  <a:lnTo>
                    <a:pt x="1104255" y="207692"/>
                  </a:lnTo>
                  <a:lnTo>
                    <a:pt x="1143956" y="196276"/>
                  </a:lnTo>
                  <a:lnTo>
                    <a:pt x="1204370" y="170871"/>
                  </a:lnTo>
                  <a:lnTo>
                    <a:pt x="1236362" y="142671"/>
                  </a:lnTo>
                  <a:lnTo>
                    <a:pt x="1240535" y="127762"/>
                  </a:lnTo>
                  <a:lnTo>
                    <a:pt x="1236362" y="112852"/>
                  </a:lnTo>
                  <a:lnTo>
                    <a:pt x="1204370" y="84652"/>
                  </a:lnTo>
                  <a:lnTo>
                    <a:pt x="1143956" y="59247"/>
                  </a:lnTo>
                  <a:lnTo>
                    <a:pt x="1104255" y="47831"/>
                  </a:lnTo>
                  <a:lnTo>
                    <a:pt x="1058846" y="37401"/>
                  </a:lnTo>
                  <a:lnTo>
                    <a:pt x="1008194" y="28051"/>
                  </a:lnTo>
                  <a:lnTo>
                    <a:pt x="952766" y="19878"/>
                  </a:lnTo>
                  <a:lnTo>
                    <a:pt x="893026" y="12976"/>
                  </a:lnTo>
                  <a:lnTo>
                    <a:pt x="829440" y="7442"/>
                  </a:lnTo>
                  <a:lnTo>
                    <a:pt x="762475" y="3371"/>
                  </a:lnTo>
                  <a:lnTo>
                    <a:pt x="692595" y="858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24203" y="444563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" y="3764279"/>
            <a:ext cx="2161032" cy="49377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103247" y="4060037"/>
            <a:ext cx="6495415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50000"/>
              </a:lnSpc>
              <a:spcBef>
                <a:spcPts val="100"/>
              </a:spcBef>
              <a:buFont typeface="Wingdings"/>
              <a:buChar char=""/>
              <a:tabLst>
                <a:tab pos="469265" algn="l"/>
                <a:tab pos="469900" algn="l"/>
                <a:tab pos="3034665" algn="l"/>
                <a:tab pos="3540760" algn="l"/>
                <a:tab pos="4324350" algn="l"/>
                <a:tab pos="4886960" algn="l"/>
              </a:tabLst>
            </a:pPr>
            <a:r>
              <a:rPr sz="2600" b="1" dirty="0">
                <a:latin typeface="Times New Roman"/>
                <a:cs typeface="Times New Roman"/>
              </a:rPr>
              <a:t>Co</a:t>
            </a:r>
            <a:r>
              <a:rPr sz="2600" b="1" spc="-15" dirty="0">
                <a:latin typeface="Times New Roman"/>
                <a:cs typeface="Times New Roman"/>
              </a:rPr>
              <a:t>m</a:t>
            </a:r>
            <a:r>
              <a:rPr sz="2600" b="1" dirty="0">
                <a:latin typeface="Times New Roman"/>
                <a:cs typeface="Times New Roman"/>
              </a:rPr>
              <a:t>mu</a:t>
            </a:r>
            <a:r>
              <a:rPr sz="2600" b="1" spc="5" dirty="0">
                <a:latin typeface="Times New Roman"/>
                <a:cs typeface="Times New Roman"/>
              </a:rPr>
              <a:t>n</a:t>
            </a:r>
            <a:r>
              <a:rPr sz="2600" b="1" dirty="0">
                <a:latin typeface="Times New Roman"/>
                <a:cs typeface="Times New Roman"/>
              </a:rPr>
              <a:t>i</a:t>
            </a:r>
            <a:r>
              <a:rPr sz="2600" b="1" spc="-25" dirty="0">
                <a:latin typeface="Times New Roman"/>
                <a:cs typeface="Times New Roman"/>
              </a:rPr>
              <a:t>c</a:t>
            </a:r>
            <a:r>
              <a:rPr sz="2600" b="1" dirty="0">
                <a:latin typeface="Times New Roman"/>
                <a:cs typeface="Times New Roman"/>
              </a:rPr>
              <a:t>ation	</a:t>
            </a:r>
            <a:r>
              <a:rPr sz="2600" b="1" spc="-5" dirty="0">
                <a:latin typeface="Times New Roman"/>
                <a:cs typeface="Times New Roman"/>
              </a:rPr>
              <a:t>i</a:t>
            </a:r>
            <a:r>
              <a:rPr sz="2600" b="1" dirty="0">
                <a:latin typeface="Times New Roman"/>
                <a:cs typeface="Times New Roman"/>
              </a:rPr>
              <a:t>s	</a:t>
            </a:r>
            <a:r>
              <a:rPr sz="2600" b="1" spc="-10" dirty="0">
                <a:latin typeface="Times New Roman"/>
                <a:cs typeface="Times New Roman"/>
              </a:rPr>
              <a:t>k</a:t>
            </a:r>
            <a:r>
              <a:rPr sz="2600" b="1" dirty="0">
                <a:latin typeface="Times New Roman"/>
                <a:cs typeface="Times New Roman"/>
              </a:rPr>
              <a:t>ey	</a:t>
            </a:r>
            <a:r>
              <a:rPr sz="2600" b="1" spc="-5" dirty="0">
                <a:latin typeface="Times New Roman"/>
                <a:cs typeface="Times New Roman"/>
              </a:rPr>
              <a:t>t</a:t>
            </a:r>
            <a:r>
              <a:rPr sz="2600" b="1" dirty="0">
                <a:latin typeface="Times New Roman"/>
                <a:cs typeface="Times New Roman"/>
              </a:rPr>
              <a:t>o	manager</a:t>
            </a:r>
            <a:r>
              <a:rPr sz="2600" b="1" spc="-25" dirty="0">
                <a:latin typeface="Times New Roman"/>
                <a:cs typeface="Times New Roman"/>
              </a:rPr>
              <a:t>i</a:t>
            </a:r>
            <a:r>
              <a:rPr sz="2600" b="1" dirty="0">
                <a:latin typeface="Times New Roman"/>
                <a:cs typeface="Times New Roman"/>
              </a:rPr>
              <a:t>al  </a:t>
            </a:r>
            <a:r>
              <a:rPr sz="2600" b="1" spc="-5" dirty="0">
                <a:latin typeface="Times New Roman"/>
                <a:cs typeface="Times New Roman"/>
              </a:rPr>
              <a:t>efficiency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840" y="2865120"/>
            <a:ext cx="1223772" cy="1223771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Importance</a:t>
            </a:r>
            <a:r>
              <a:rPr spc="-5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Communication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4548" y="5343144"/>
            <a:ext cx="1240790" cy="891540"/>
            <a:chOff x="574548" y="5343144"/>
            <a:chExt cx="1240790" cy="891540"/>
          </a:xfrm>
        </p:grpSpPr>
        <p:sp>
          <p:nvSpPr>
            <p:cNvPr id="5" name="object 5"/>
            <p:cNvSpPr/>
            <p:nvPr/>
          </p:nvSpPr>
          <p:spPr>
            <a:xfrm>
              <a:off x="574548" y="5470906"/>
              <a:ext cx="1240790" cy="763905"/>
            </a:xfrm>
            <a:custGeom>
              <a:avLst/>
              <a:gdLst/>
              <a:ahLst/>
              <a:cxnLst/>
              <a:rect l="l" t="t" r="r" b="b"/>
              <a:pathLst>
                <a:path w="1240789" h="763904">
                  <a:moveTo>
                    <a:pt x="1240535" y="0"/>
                  </a:moveTo>
                  <a:lnTo>
                    <a:pt x="1204370" y="43110"/>
                  </a:lnTo>
                  <a:lnTo>
                    <a:pt x="1143956" y="68517"/>
                  </a:lnTo>
                  <a:lnTo>
                    <a:pt x="1104255" y="79935"/>
                  </a:lnTo>
                  <a:lnTo>
                    <a:pt x="1058846" y="90366"/>
                  </a:lnTo>
                  <a:lnTo>
                    <a:pt x="1008194" y="99717"/>
                  </a:lnTo>
                  <a:lnTo>
                    <a:pt x="952766" y="107892"/>
                  </a:lnTo>
                  <a:lnTo>
                    <a:pt x="893026" y="114795"/>
                  </a:lnTo>
                  <a:lnTo>
                    <a:pt x="829440" y="120330"/>
                  </a:lnTo>
                  <a:lnTo>
                    <a:pt x="762475" y="124402"/>
                  </a:lnTo>
                  <a:lnTo>
                    <a:pt x="692595" y="126915"/>
                  </a:lnTo>
                  <a:lnTo>
                    <a:pt x="620268" y="127774"/>
                  </a:lnTo>
                  <a:lnTo>
                    <a:pt x="547930" y="126915"/>
                  </a:lnTo>
                  <a:lnTo>
                    <a:pt x="478044" y="124402"/>
                  </a:lnTo>
                  <a:lnTo>
                    <a:pt x="411075" y="120330"/>
                  </a:lnTo>
                  <a:lnTo>
                    <a:pt x="347487" y="114795"/>
                  </a:lnTo>
                  <a:lnTo>
                    <a:pt x="287747" y="107892"/>
                  </a:lnTo>
                  <a:lnTo>
                    <a:pt x="232319" y="99717"/>
                  </a:lnTo>
                  <a:lnTo>
                    <a:pt x="181670" y="90366"/>
                  </a:lnTo>
                  <a:lnTo>
                    <a:pt x="136264" y="79935"/>
                  </a:lnTo>
                  <a:lnTo>
                    <a:pt x="96566" y="68517"/>
                  </a:lnTo>
                  <a:lnTo>
                    <a:pt x="36160" y="43110"/>
                  </a:lnTo>
                  <a:lnTo>
                    <a:pt x="4172" y="14909"/>
                  </a:lnTo>
                  <a:lnTo>
                    <a:pt x="0" y="0"/>
                  </a:lnTo>
                  <a:lnTo>
                    <a:pt x="0" y="636003"/>
                  </a:lnTo>
                  <a:lnTo>
                    <a:pt x="36160" y="679098"/>
                  </a:lnTo>
                  <a:lnTo>
                    <a:pt x="96566" y="704504"/>
                  </a:lnTo>
                  <a:lnTo>
                    <a:pt x="136264" y="715922"/>
                  </a:lnTo>
                  <a:lnTo>
                    <a:pt x="181670" y="726355"/>
                  </a:lnTo>
                  <a:lnTo>
                    <a:pt x="232319" y="735709"/>
                  </a:lnTo>
                  <a:lnTo>
                    <a:pt x="287747" y="743886"/>
                  </a:lnTo>
                  <a:lnTo>
                    <a:pt x="347487" y="750791"/>
                  </a:lnTo>
                  <a:lnTo>
                    <a:pt x="411075" y="756329"/>
                  </a:lnTo>
                  <a:lnTo>
                    <a:pt x="478044" y="760403"/>
                  </a:lnTo>
                  <a:lnTo>
                    <a:pt x="547930" y="762918"/>
                  </a:lnTo>
                  <a:lnTo>
                    <a:pt x="620268" y="763778"/>
                  </a:lnTo>
                  <a:lnTo>
                    <a:pt x="692595" y="762918"/>
                  </a:lnTo>
                  <a:lnTo>
                    <a:pt x="762475" y="760403"/>
                  </a:lnTo>
                  <a:lnTo>
                    <a:pt x="829440" y="756329"/>
                  </a:lnTo>
                  <a:lnTo>
                    <a:pt x="893026" y="750791"/>
                  </a:lnTo>
                  <a:lnTo>
                    <a:pt x="952766" y="743886"/>
                  </a:lnTo>
                  <a:lnTo>
                    <a:pt x="1008194" y="735709"/>
                  </a:lnTo>
                  <a:lnTo>
                    <a:pt x="1058846" y="726355"/>
                  </a:lnTo>
                  <a:lnTo>
                    <a:pt x="1104255" y="715922"/>
                  </a:lnTo>
                  <a:lnTo>
                    <a:pt x="1143956" y="704504"/>
                  </a:lnTo>
                  <a:lnTo>
                    <a:pt x="1204370" y="679098"/>
                  </a:lnTo>
                  <a:lnTo>
                    <a:pt x="1236362" y="650905"/>
                  </a:lnTo>
                  <a:lnTo>
                    <a:pt x="1240535" y="636003"/>
                  </a:lnTo>
                  <a:lnTo>
                    <a:pt x="1240535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4548" y="5343144"/>
              <a:ext cx="1240790" cy="255904"/>
            </a:xfrm>
            <a:custGeom>
              <a:avLst/>
              <a:gdLst/>
              <a:ahLst/>
              <a:cxnLst/>
              <a:rect l="l" t="t" r="r" b="b"/>
              <a:pathLst>
                <a:path w="1240789" h="255904">
                  <a:moveTo>
                    <a:pt x="620268" y="0"/>
                  </a:moveTo>
                  <a:lnTo>
                    <a:pt x="547930" y="858"/>
                  </a:lnTo>
                  <a:lnTo>
                    <a:pt x="478044" y="3371"/>
                  </a:lnTo>
                  <a:lnTo>
                    <a:pt x="411075" y="7442"/>
                  </a:lnTo>
                  <a:lnTo>
                    <a:pt x="347487" y="12976"/>
                  </a:lnTo>
                  <a:lnTo>
                    <a:pt x="287747" y="19878"/>
                  </a:lnTo>
                  <a:lnTo>
                    <a:pt x="232319" y="28051"/>
                  </a:lnTo>
                  <a:lnTo>
                    <a:pt x="181670" y="37401"/>
                  </a:lnTo>
                  <a:lnTo>
                    <a:pt x="136264" y="47831"/>
                  </a:lnTo>
                  <a:lnTo>
                    <a:pt x="96566" y="59247"/>
                  </a:lnTo>
                  <a:lnTo>
                    <a:pt x="36160" y="84652"/>
                  </a:lnTo>
                  <a:lnTo>
                    <a:pt x="4172" y="112852"/>
                  </a:lnTo>
                  <a:lnTo>
                    <a:pt x="0" y="127761"/>
                  </a:lnTo>
                  <a:lnTo>
                    <a:pt x="4172" y="142671"/>
                  </a:lnTo>
                  <a:lnTo>
                    <a:pt x="36160" y="170872"/>
                  </a:lnTo>
                  <a:lnTo>
                    <a:pt x="96566" y="196279"/>
                  </a:lnTo>
                  <a:lnTo>
                    <a:pt x="136264" y="207697"/>
                  </a:lnTo>
                  <a:lnTo>
                    <a:pt x="181670" y="218128"/>
                  </a:lnTo>
                  <a:lnTo>
                    <a:pt x="232319" y="227479"/>
                  </a:lnTo>
                  <a:lnTo>
                    <a:pt x="287747" y="235654"/>
                  </a:lnTo>
                  <a:lnTo>
                    <a:pt x="347487" y="242557"/>
                  </a:lnTo>
                  <a:lnTo>
                    <a:pt x="411075" y="248092"/>
                  </a:lnTo>
                  <a:lnTo>
                    <a:pt x="478044" y="252164"/>
                  </a:lnTo>
                  <a:lnTo>
                    <a:pt x="547930" y="254677"/>
                  </a:lnTo>
                  <a:lnTo>
                    <a:pt x="620268" y="255536"/>
                  </a:lnTo>
                  <a:lnTo>
                    <a:pt x="692595" y="254677"/>
                  </a:lnTo>
                  <a:lnTo>
                    <a:pt x="762475" y="252164"/>
                  </a:lnTo>
                  <a:lnTo>
                    <a:pt x="829440" y="248092"/>
                  </a:lnTo>
                  <a:lnTo>
                    <a:pt x="893026" y="242557"/>
                  </a:lnTo>
                  <a:lnTo>
                    <a:pt x="952766" y="235654"/>
                  </a:lnTo>
                  <a:lnTo>
                    <a:pt x="1008194" y="227479"/>
                  </a:lnTo>
                  <a:lnTo>
                    <a:pt x="1058846" y="218128"/>
                  </a:lnTo>
                  <a:lnTo>
                    <a:pt x="1104255" y="207697"/>
                  </a:lnTo>
                  <a:lnTo>
                    <a:pt x="1143956" y="196279"/>
                  </a:lnTo>
                  <a:lnTo>
                    <a:pt x="1204370" y="170872"/>
                  </a:lnTo>
                  <a:lnTo>
                    <a:pt x="1236362" y="142671"/>
                  </a:lnTo>
                  <a:lnTo>
                    <a:pt x="1240535" y="127761"/>
                  </a:lnTo>
                  <a:lnTo>
                    <a:pt x="1236362" y="112852"/>
                  </a:lnTo>
                  <a:lnTo>
                    <a:pt x="1204370" y="84652"/>
                  </a:lnTo>
                  <a:lnTo>
                    <a:pt x="1143956" y="59247"/>
                  </a:lnTo>
                  <a:lnTo>
                    <a:pt x="1104255" y="47831"/>
                  </a:lnTo>
                  <a:lnTo>
                    <a:pt x="1058846" y="37401"/>
                  </a:lnTo>
                  <a:lnTo>
                    <a:pt x="1008194" y="28051"/>
                  </a:lnTo>
                  <a:lnTo>
                    <a:pt x="952766" y="19878"/>
                  </a:lnTo>
                  <a:lnTo>
                    <a:pt x="893026" y="12976"/>
                  </a:lnTo>
                  <a:lnTo>
                    <a:pt x="829440" y="7442"/>
                  </a:lnTo>
                  <a:lnTo>
                    <a:pt x="762475" y="3371"/>
                  </a:lnTo>
                  <a:lnTo>
                    <a:pt x="692595" y="858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B3A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24203" y="568827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4548" y="4719828"/>
            <a:ext cx="1240790" cy="891540"/>
            <a:chOff x="574548" y="4719828"/>
            <a:chExt cx="1240790" cy="891540"/>
          </a:xfrm>
        </p:grpSpPr>
        <p:sp>
          <p:nvSpPr>
            <p:cNvPr id="9" name="object 9"/>
            <p:cNvSpPr/>
            <p:nvPr/>
          </p:nvSpPr>
          <p:spPr>
            <a:xfrm>
              <a:off x="574548" y="4847590"/>
              <a:ext cx="1240790" cy="763905"/>
            </a:xfrm>
            <a:custGeom>
              <a:avLst/>
              <a:gdLst/>
              <a:ahLst/>
              <a:cxnLst/>
              <a:rect l="l" t="t" r="r" b="b"/>
              <a:pathLst>
                <a:path w="1240789" h="763904">
                  <a:moveTo>
                    <a:pt x="1240535" y="0"/>
                  </a:moveTo>
                  <a:lnTo>
                    <a:pt x="1204370" y="43109"/>
                  </a:lnTo>
                  <a:lnTo>
                    <a:pt x="1143956" y="68514"/>
                  </a:lnTo>
                  <a:lnTo>
                    <a:pt x="1104255" y="79930"/>
                  </a:lnTo>
                  <a:lnTo>
                    <a:pt x="1058846" y="90360"/>
                  </a:lnTo>
                  <a:lnTo>
                    <a:pt x="1008194" y="99710"/>
                  </a:lnTo>
                  <a:lnTo>
                    <a:pt x="952766" y="107883"/>
                  </a:lnTo>
                  <a:lnTo>
                    <a:pt x="893026" y="114785"/>
                  </a:lnTo>
                  <a:lnTo>
                    <a:pt x="829440" y="120319"/>
                  </a:lnTo>
                  <a:lnTo>
                    <a:pt x="762475" y="124390"/>
                  </a:lnTo>
                  <a:lnTo>
                    <a:pt x="692595" y="126903"/>
                  </a:lnTo>
                  <a:lnTo>
                    <a:pt x="620268" y="127762"/>
                  </a:lnTo>
                  <a:lnTo>
                    <a:pt x="547930" y="126903"/>
                  </a:lnTo>
                  <a:lnTo>
                    <a:pt x="478044" y="124390"/>
                  </a:lnTo>
                  <a:lnTo>
                    <a:pt x="411075" y="120319"/>
                  </a:lnTo>
                  <a:lnTo>
                    <a:pt x="347487" y="114785"/>
                  </a:lnTo>
                  <a:lnTo>
                    <a:pt x="287747" y="107883"/>
                  </a:lnTo>
                  <a:lnTo>
                    <a:pt x="232319" y="99710"/>
                  </a:lnTo>
                  <a:lnTo>
                    <a:pt x="181670" y="90360"/>
                  </a:lnTo>
                  <a:lnTo>
                    <a:pt x="136264" y="79930"/>
                  </a:lnTo>
                  <a:lnTo>
                    <a:pt x="96566" y="68514"/>
                  </a:lnTo>
                  <a:lnTo>
                    <a:pt x="36160" y="43109"/>
                  </a:lnTo>
                  <a:lnTo>
                    <a:pt x="4172" y="14909"/>
                  </a:lnTo>
                  <a:lnTo>
                    <a:pt x="0" y="0"/>
                  </a:lnTo>
                  <a:lnTo>
                    <a:pt x="0" y="636016"/>
                  </a:lnTo>
                  <a:lnTo>
                    <a:pt x="36160" y="679125"/>
                  </a:lnTo>
                  <a:lnTo>
                    <a:pt x="96566" y="704530"/>
                  </a:lnTo>
                  <a:lnTo>
                    <a:pt x="136264" y="715946"/>
                  </a:lnTo>
                  <a:lnTo>
                    <a:pt x="181670" y="726376"/>
                  </a:lnTo>
                  <a:lnTo>
                    <a:pt x="232319" y="735726"/>
                  </a:lnTo>
                  <a:lnTo>
                    <a:pt x="287747" y="743899"/>
                  </a:lnTo>
                  <a:lnTo>
                    <a:pt x="347487" y="750801"/>
                  </a:lnTo>
                  <a:lnTo>
                    <a:pt x="411075" y="756335"/>
                  </a:lnTo>
                  <a:lnTo>
                    <a:pt x="478044" y="760406"/>
                  </a:lnTo>
                  <a:lnTo>
                    <a:pt x="547930" y="762919"/>
                  </a:lnTo>
                  <a:lnTo>
                    <a:pt x="620268" y="763778"/>
                  </a:lnTo>
                  <a:lnTo>
                    <a:pt x="692595" y="762919"/>
                  </a:lnTo>
                  <a:lnTo>
                    <a:pt x="762475" y="760406"/>
                  </a:lnTo>
                  <a:lnTo>
                    <a:pt x="829440" y="756335"/>
                  </a:lnTo>
                  <a:lnTo>
                    <a:pt x="893026" y="750801"/>
                  </a:lnTo>
                  <a:lnTo>
                    <a:pt x="952766" y="743899"/>
                  </a:lnTo>
                  <a:lnTo>
                    <a:pt x="1008194" y="735726"/>
                  </a:lnTo>
                  <a:lnTo>
                    <a:pt x="1058846" y="726376"/>
                  </a:lnTo>
                  <a:lnTo>
                    <a:pt x="1104255" y="715946"/>
                  </a:lnTo>
                  <a:lnTo>
                    <a:pt x="1143956" y="704530"/>
                  </a:lnTo>
                  <a:lnTo>
                    <a:pt x="1204370" y="679125"/>
                  </a:lnTo>
                  <a:lnTo>
                    <a:pt x="1236362" y="650925"/>
                  </a:lnTo>
                  <a:lnTo>
                    <a:pt x="1240535" y="636016"/>
                  </a:lnTo>
                  <a:lnTo>
                    <a:pt x="1240535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4548" y="4719828"/>
              <a:ext cx="1240790" cy="255904"/>
            </a:xfrm>
            <a:custGeom>
              <a:avLst/>
              <a:gdLst/>
              <a:ahLst/>
              <a:cxnLst/>
              <a:rect l="l" t="t" r="r" b="b"/>
              <a:pathLst>
                <a:path w="1240789" h="255904">
                  <a:moveTo>
                    <a:pt x="620268" y="0"/>
                  </a:moveTo>
                  <a:lnTo>
                    <a:pt x="547930" y="858"/>
                  </a:lnTo>
                  <a:lnTo>
                    <a:pt x="478044" y="3371"/>
                  </a:lnTo>
                  <a:lnTo>
                    <a:pt x="411075" y="7442"/>
                  </a:lnTo>
                  <a:lnTo>
                    <a:pt x="347487" y="12976"/>
                  </a:lnTo>
                  <a:lnTo>
                    <a:pt x="287747" y="19878"/>
                  </a:lnTo>
                  <a:lnTo>
                    <a:pt x="232319" y="28051"/>
                  </a:lnTo>
                  <a:lnTo>
                    <a:pt x="181670" y="37401"/>
                  </a:lnTo>
                  <a:lnTo>
                    <a:pt x="136264" y="47831"/>
                  </a:lnTo>
                  <a:lnTo>
                    <a:pt x="96566" y="59247"/>
                  </a:lnTo>
                  <a:lnTo>
                    <a:pt x="36160" y="84652"/>
                  </a:lnTo>
                  <a:lnTo>
                    <a:pt x="4172" y="112852"/>
                  </a:lnTo>
                  <a:lnTo>
                    <a:pt x="0" y="127762"/>
                  </a:lnTo>
                  <a:lnTo>
                    <a:pt x="4172" y="142671"/>
                  </a:lnTo>
                  <a:lnTo>
                    <a:pt x="36160" y="170871"/>
                  </a:lnTo>
                  <a:lnTo>
                    <a:pt x="96566" y="196276"/>
                  </a:lnTo>
                  <a:lnTo>
                    <a:pt x="136264" y="207692"/>
                  </a:lnTo>
                  <a:lnTo>
                    <a:pt x="181670" y="218122"/>
                  </a:lnTo>
                  <a:lnTo>
                    <a:pt x="232319" y="227472"/>
                  </a:lnTo>
                  <a:lnTo>
                    <a:pt x="287747" y="235645"/>
                  </a:lnTo>
                  <a:lnTo>
                    <a:pt x="347487" y="242547"/>
                  </a:lnTo>
                  <a:lnTo>
                    <a:pt x="411075" y="248081"/>
                  </a:lnTo>
                  <a:lnTo>
                    <a:pt x="478044" y="252152"/>
                  </a:lnTo>
                  <a:lnTo>
                    <a:pt x="547930" y="254665"/>
                  </a:lnTo>
                  <a:lnTo>
                    <a:pt x="620268" y="255524"/>
                  </a:lnTo>
                  <a:lnTo>
                    <a:pt x="692595" y="254665"/>
                  </a:lnTo>
                  <a:lnTo>
                    <a:pt x="762475" y="252152"/>
                  </a:lnTo>
                  <a:lnTo>
                    <a:pt x="829440" y="248081"/>
                  </a:lnTo>
                  <a:lnTo>
                    <a:pt x="893026" y="242547"/>
                  </a:lnTo>
                  <a:lnTo>
                    <a:pt x="952766" y="235645"/>
                  </a:lnTo>
                  <a:lnTo>
                    <a:pt x="1008194" y="227472"/>
                  </a:lnTo>
                  <a:lnTo>
                    <a:pt x="1058846" y="218122"/>
                  </a:lnTo>
                  <a:lnTo>
                    <a:pt x="1104255" y="207692"/>
                  </a:lnTo>
                  <a:lnTo>
                    <a:pt x="1143956" y="196276"/>
                  </a:lnTo>
                  <a:lnTo>
                    <a:pt x="1204370" y="170871"/>
                  </a:lnTo>
                  <a:lnTo>
                    <a:pt x="1236362" y="142671"/>
                  </a:lnTo>
                  <a:lnTo>
                    <a:pt x="1240535" y="127762"/>
                  </a:lnTo>
                  <a:lnTo>
                    <a:pt x="1236362" y="112852"/>
                  </a:lnTo>
                  <a:lnTo>
                    <a:pt x="1204370" y="84652"/>
                  </a:lnTo>
                  <a:lnTo>
                    <a:pt x="1143956" y="59247"/>
                  </a:lnTo>
                  <a:lnTo>
                    <a:pt x="1104255" y="47831"/>
                  </a:lnTo>
                  <a:lnTo>
                    <a:pt x="1058846" y="37401"/>
                  </a:lnTo>
                  <a:lnTo>
                    <a:pt x="1008194" y="28051"/>
                  </a:lnTo>
                  <a:lnTo>
                    <a:pt x="952766" y="19878"/>
                  </a:lnTo>
                  <a:lnTo>
                    <a:pt x="893026" y="12976"/>
                  </a:lnTo>
                  <a:lnTo>
                    <a:pt x="829440" y="7442"/>
                  </a:lnTo>
                  <a:lnTo>
                    <a:pt x="762475" y="3371"/>
                  </a:lnTo>
                  <a:lnTo>
                    <a:pt x="692595" y="858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7992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4203" y="50646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" y="4334255"/>
            <a:ext cx="2161032" cy="49377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103247" y="4865370"/>
            <a:ext cx="630428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b="1" dirty="0">
                <a:latin typeface="Times New Roman"/>
                <a:cs typeface="Times New Roman"/>
              </a:rPr>
              <a:t>Communication</a:t>
            </a:r>
            <a:r>
              <a:rPr sz="2600" b="1" spc="-4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helps</a:t>
            </a:r>
            <a:r>
              <a:rPr sz="2600" b="1" spc="-1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in</a:t>
            </a:r>
            <a:r>
              <a:rPr sz="2600" b="1" spc="1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decision</a:t>
            </a:r>
            <a:r>
              <a:rPr sz="2600" b="1" dirty="0">
                <a:latin typeface="Times New Roman"/>
                <a:cs typeface="Times New Roman"/>
              </a:rPr>
              <a:t> making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2168" y="3465576"/>
            <a:ext cx="1223771" cy="122377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Importance</a:t>
            </a:r>
            <a:r>
              <a:rPr spc="-5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Communication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4548" y="5343144"/>
            <a:ext cx="1240790" cy="891540"/>
            <a:chOff x="574548" y="5343144"/>
            <a:chExt cx="1240790" cy="891540"/>
          </a:xfrm>
        </p:grpSpPr>
        <p:sp>
          <p:nvSpPr>
            <p:cNvPr id="5" name="object 5"/>
            <p:cNvSpPr/>
            <p:nvPr/>
          </p:nvSpPr>
          <p:spPr>
            <a:xfrm>
              <a:off x="574548" y="5470906"/>
              <a:ext cx="1240790" cy="763905"/>
            </a:xfrm>
            <a:custGeom>
              <a:avLst/>
              <a:gdLst/>
              <a:ahLst/>
              <a:cxnLst/>
              <a:rect l="l" t="t" r="r" b="b"/>
              <a:pathLst>
                <a:path w="1240789" h="763904">
                  <a:moveTo>
                    <a:pt x="1240535" y="0"/>
                  </a:moveTo>
                  <a:lnTo>
                    <a:pt x="1204370" y="43110"/>
                  </a:lnTo>
                  <a:lnTo>
                    <a:pt x="1143956" y="68517"/>
                  </a:lnTo>
                  <a:lnTo>
                    <a:pt x="1104255" y="79935"/>
                  </a:lnTo>
                  <a:lnTo>
                    <a:pt x="1058846" y="90366"/>
                  </a:lnTo>
                  <a:lnTo>
                    <a:pt x="1008194" y="99717"/>
                  </a:lnTo>
                  <a:lnTo>
                    <a:pt x="952766" y="107892"/>
                  </a:lnTo>
                  <a:lnTo>
                    <a:pt x="893026" y="114795"/>
                  </a:lnTo>
                  <a:lnTo>
                    <a:pt x="829440" y="120330"/>
                  </a:lnTo>
                  <a:lnTo>
                    <a:pt x="762475" y="124402"/>
                  </a:lnTo>
                  <a:lnTo>
                    <a:pt x="692595" y="126915"/>
                  </a:lnTo>
                  <a:lnTo>
                    <a:pt x="620268" y="127774"/>
                  </a:lnTo>
                  <a:lnTo>
                    <a:pt x="547930" y="126915"/>
                  </a:lnTo>
                  <a:lnTo>
                    <a:pt x="478044" y="124402"/>
                  </a:lnTo>
                  <a:lnTo>
                    <a:pt x="411075" y="120330"/>
                  </a:lnTo>
                  <a:lnTo>
                    <a:pt x="347487" y="114795"/>
                  </a:lnTo>
                  <a:lnTo>
                    <a:pt x="287747" y="107892"/>
                  </a:lnTo>
                  <a:lnTo>
                    <a:pt x="232319" y="99717"/>
                  </a:lnTo>
                  <a:lnTo>
                    <a:pt x="181670" y="90366"/>
                  </a:lnTo>
                  <a:lnTo>
                    <a:pt x="136264" y="79935"/>
                  </a:lnTo>
                  <a:lnTo>
                    <a:pt x="96566" y="68517"/>
                  </a:lnTo>
                  <a:lnTo>
                    <a:pt x="36160" y="43110"/>
                  </a:lnTo>
                  <a:lnTo>
                    <a:pt x="4172" y="14909"/>
                  </a:lnTo>
                  <a:lnTo>
                    <a:pt x="0" y="0"/>
                  </a:lnTo>
                  <a:lnTo>
                    <a:pt x="0" y="636003"/>
                  </a:lnTo>
                  <a:lnTo>
                    <a:pt x="36160" y="679098"/>
                  </a:lnTo>
                  <a:lnTo>
                    <a:pt x="96566" y="704504"/>
                  </a:lnTo>
                  <a:lnTo>
                    <a:pt x="136264" y="715922"/>
                  </a:lnTo>
                  <a:lnTo>
                    <a:pt x="181670" y="726355"/>
                  </a:lnTo>
                  <a:lnTo>
                    <a:pt x="232319" y="735709"/>
                  </a:lnTo>
                  <a:lnTo>
                    <a:pt x="287747" y="743886"/>
                  </a:lnTo>
                  <a:lnTo>
                    <a:pt x="347487" y="750791"/>
                  </a:lnTo>
                  <a:lnTo>
                    <a:pt x="411075" y="756329"/>
                  </a:lnTo>
                  <a:lnTo>
                    <a:pt x="478044" y="760403"/>
                  </a:lnTo>
                  <a:lnTo>
                    <a:pt x="547930" y="762918"/>
                  </a:lnTo>
                  <a:lnTo>
                    <a:pt x="620268" y="763778"/>
                  </a:lnTo>
                  <a:lnTo>
                    <a:pt x="692595" y="762918"/>
                  </a:lnTo>
                  <a:lnTo>
                    <a:pt x="762475" y="760403"/>
                  </a:lnTo>
                  <a:lnTo>
                    <a:pt x="829440" y="756329"/>
                  </a:lnTo>
                  <a:lnTo>
                    <a:pt x="893026" y="750791"/>
                  </a:lnTo>
                  <a:lnTo>
                    <a:pt x="952766" y="743886"/>
                  </a:lnTo>
                  <a:lnTo>
                    <a:pt x="1008194" y="735709"/>
                  </a:lnTo>
                  <a:lnTo>
                    <a:pt x="1058846" y="726355"/>
                  </a:lnTo>
                  <a:lnTo>
                    <a:pt x="1104255" y="715922"/>
                  </a:lnTo>
                  <a:lnTo>
                    <a:pt x="1143956" y="704504"/>
                  </a:lnTo>
                  <a:lnTo>
                    <a:pt x="1204370" y="679098"/>
                  </a:lnTo>
                  <a:lnTo>
                    <a:pt x="1236362" y="650905"/>
                  </a:lnTo>
                  <a:lnTo>
                    <a:pt x="1240535" y="636003"/>
                  </a:lnTo>
                  <a:lnTo>
                    <a:pt x="1240535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4548" y="5343144"/>
              <a:ext cx="1240790" cy="255904"/>
            </a:xfrm>
            <a:custGeom>
              <a:avLst/>
              <a:gdLst/>
              <a:ahLst/>
              <a:cxnLst/>
              <a:rect l="l" t="t" r="r" b="b"/>
              <a:pathLst>
                <a:path w="1240789" h="255904">
                  <a:moveTo>
                    <a:pt x="620268" y="0"/>
                  </a:moveTo>
                  <a:lnTo>
                    <a:pt x="547930" y="858"/>
                  </a:lnTo>
                  <a:lnTo>
                    <a:pt x="478044" y="3371"/>
                  </a:lnTo>
                  <a:lnTo>
                    <a:pt x="411075" y="7442"/>
                  </a:lnTo>
                  <a:lnTo>
                    <a:pt x="347487" y="12976"/>
                  </a:lnTo>
                  <a:lnTo>
                    <a:pt x="287747" y="19878"/>
                  </a:lnTo>
                  <a:lnTo>
                    <a:pt x="232319" y="28051"/>
                  </a:lnTo>
                  <a:lnTo>
                    <a:pt x="181670" y="37401"/>
                  </a:lnTo>
                  <a:lnTo>
                    <a:pt x="136264" y="47831"/>
                  </a:lnTo>
                  <a:lnTo>
                    <a:pt x="96566" y="59247"/>
                  </a:lnTo>
                  <a:lnTo>
                    <a:pt x="36160" y="84652"/>
                  </a:lnTo>
                  <a:lnTo>
                    <a:pt x="4172" y="112852"/>
                  </a:lnTo>
                  <a:lnTo>
                    <a:pt x="0" y="127761"/>
                  </a:lnTo>
                  <a:lnTo>
                    <a:pt x="4172" y="142671"/>
                  </a:lnTo>
                  <a:lnTo>
                    <a:pt x="36160" y="170872"/>
                  </a:lnTo>
                  <a:lnTo>
                    <a:pt x="96566" y="196279"/>
                  </a:lnTo>
                  <a:lnTo>
                    <a:pt x="136264" y="207697"/>
                  </a:lnTo>
                  <a:lnTo>
                    <a:pt x="181670" y="218128"/>
                  </a:lnTo>
                  <a:lnTo>
                    <a:pt x="232319" y="227479"/>
                  </a:lnTo>
                  <a:lnTo>
                    <a:pt x="287747" y="235654"/>
                  </a:lnTo>
                  <a:lnTo>
                    <a:pt x="347487" y="242557"/>
                  </a:lnTo>
                  <a:lnTo>
                    <a:pt x="411075" y="248092"/>
                  </a:lnTo>
                  <a:lnTo>
                    <a:pt x="478044" y="252164"/>
                  </a:lnTo>
                  <a:lnTo>
                    <a:pt x="547930" y="254677"/>
                  </a:lnTo>
                  <a:lnTo>
                    <a:pt x="620268" y="255536"/>
                  </a:lnTo>
                  <a:lnTo>
                    <a:pt x="692595" y="254677"/>
                  </a:lnTo>
                  <a:lnTo>
                    <a:pt x="762475" y="252164"/>
                  </a:lnTo>
                  <a:lnTo>
                    <a:pt x="829440" y="248092"/>
                  </a:lnTo>
                  <a:lnTo>
                    <a:pt x="893026" y="242557"/>
                  </a:lnTo>
                  <a:lnTo>
                    <a:pt x="952766" y="235654"/>
                  </a:lnTo>
                  <a:lnTo>
                    <a:pt x="1008194" y="227479"/>
                  </a:lnTo>
                  <a:lnTo>
                    <a:pt x="1058846" y="218128"/>
                  </a:lnTo>
                  <a:lnTo>
                    <a:pt x="1104255" y="207697"/>
                  </a:lnTo>
                  <a:lnTo>
                    <a:pt x="1143956" y="196279"/>
                  </a:lnTo>
                  <a:lnTo>
                    <a:pt x="1204370" y="170872"/>
                  </a:lnTo>
                  <a:lnTo>
                    <a:pt x="1236362" y="142671"/>
                  </a:lnTo>
                  <a:lnTo>
                    <a:pt x="1240535" y="127761"/>
                  </a:lnTo>
                  <a:lnTo>
                    <a:pt x="1236362" y="112852"/>
                  </a:lnTo>
                  <a:lnTo>
                    <a:pt x="1204370" y="84652"/>
                  </a:lnTo>
                  <a:lnTo>
                    <a:pt x="1143956" y="59247"/>
                  </a:lnTo>
                  <a:lnTo>
                    <a:pt x="1104255" y="47831"/>
                  </a:lnTo>
                  <a:lnTo>
                    <a:pt x="1058846" y="37401"/>
                  </a:lnTo>
                  <a:lnTo>
                    <a:pt x="1008194" y="28051"/>
                  </a:lnTo>
                  <a:lnTo>
                    <a:pt x="952766" y="19878"/>
                  </a:lnTo>
                  <a:lnTo>
                    <a:pt x="893026" y="12976"/>
                  </a:lnTo>
                  <a:lnTo>
                    <a:pt x="829440" y="7442"/>
                  </a:lnTo>
                  <a:lnTo>
                    <a:pt x="762475" y="3371"/>
                  </a:lnTo>
                  <a:lnTo>
                    <a:pt x="692595" y="858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B3A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24203" y="568827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355" y="5003291"/>
            <a:ext cx="2161032" cy="49377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103247" y="5474309"/>
            <a:ext cx="603186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b="1" dirty="0">
                <a:latin typeface="Times New Roman"/>
                <a:cs typeface="Times New Roman"/>
              </a:rPr>
              <a:t>Communication</a:t>
            </a:r>
            <a:r>
              <a:rPr sz="2600" b="1" spc="-5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improves</a:t>
            </a:r>
            <a:r>
              <a:rPr sz="2600" b="1" spc="-5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relationships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748" y="4174235"/>
            <a:ext cx="1225295" cy="122377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Co-ordination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1738" y="1004417"/>
            <a:ext cx="7838440" cy="1809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  <a:tabLst>
                <a:tab pos="4831715" algn="l"/>
              </a:tabLst>
            </a:pPr>
            <a:r>
              <a:rPr sz="2600" spc="-5" dirty="0">
                <a:latin typeface="Times New Roman"/>
                <a:cs typeface="Times New Roman"/>
              </a:rPr>
              <a:t>Co-ordination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refers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to</a:t>
            </a:r>
            <a:r>
              <a:rPr sz="2600" dirty="0">
                <a:latin typeface="Times New Roman"/>
                <a:cs typeface="Times New Roman"/>
              </a:rPr>
              <a:t> the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orderly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arrangement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of 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individual </a:t>
            </a:r>
            <a:r>
              <a:rPr sz="2600" spc="-5" dirty="0">
                <a:latin typeface="Times New Roman"/>
                <a:cs typeface="Times New Roman"/>
              </a:rPr>
              <a:t>and group </a:t>
            </a:r>
            <a:r>
              <a:rPr sz="2600" spc="-10" dirty="0">
                <a:latin typeface="Times New Roman"/>
                <a:cs typeface="Times New Roman"/>
              </a:rPr>
              <a:t>efforts </a:t>
            </a:r>
            <a:r>
              <a:rPr sz="2600" spc="-5" dirty="0">
                <a:latin typeface="Times New Roman"/>
                <a:cs typeface="Times New Roman"/>
              </a:rPr>
              <a:t>to </a:t>
            </a:r>
            <a:r>
              <a:rPr sz="2600" dirty="0">
                <a:latin typeface="Times New Roman"/>
                <a:cs typeface="Times New Roman"/>
              </a:rPr>
              <a:t>ensure unity </a:t>
            </a:r>
            <a:r>
              <a:rPr sz="2600" spc="-5" dirty="0">
                <a:latin typeface="Times New Roman"/>
                <a:cs typeface="Times New Roman"/>
              </a:rPr>
              <a:t>of action in </a:t>
            </a:r>
            <a:r>
              <a:rPr sz="2600" dirty="0">
                <a:latin typeface="Times New Roman"/>
                <a:cs typeface="Times New Roman"/>
              </a:rPr>
              <a:t>the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realization</a:t>
            </a:r>
            <a:r>
              <a:rPr sz="2600" spc="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5" dirty="0">
                <a:latin typeface="Times New Roman"/>
                <a:cs typeface="Times New Roman"/>
              </a:rPr>
              <a:t> common</a:t>
            </a:r>
            <a:r>
              <a:rPr sz="2600" spc="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goals.	</a:t>
            </a:r>
            <a:r>
              <a:rPr sz="2600" b="1" dirty="0">
                <a:latin typeface="Times New Roman"/>
                <a:cs typeface="Times New Roman"/>
              </a:rPr>
              <a:t>–</a:t>
            </a:r>
            <a:r>
              <a:rPr sz="2600" b="1" spc="-2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Mooney</a:t>
            </a:r>
            <a:r>
              <a:rPr sz="2600" b="1" spc="-4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and</a:t>
            </a:r>
            <a:r>
              <a:rPr sz="2600" b="1" spc="-3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Reiley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406" y="4823694"/>
            <a:ext cx="7782559" cy="121539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600" dirty="0">
                <a:latin typeface="Times New Roman"/>
                <a:cs typeface="Times New Roman"/>
              </a:rPr>
              <a:t>Co-ordination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means, </a:t>
            </a:r>
            <a:r>
              <a:rPr sz="2600" dirty="0">
                <a:latin typeface="Times New Roman"/>
                <a:cs typeface="Times New Roman"/>
              </a:rPr>
              <a:t>to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unite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correlate all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activities.</a:t>
            </a:r>
            <a:endParaRPr sz="26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560"/>
              </a:spcBef>
            </a:pPr>
            <a:r>
              <a:rPr sz="2600" b="1" dirty="0">
                <a:latin typeface="Times New Roman"/>
                <a:cs typeface="Times New Roman"/>
              </a:rPr>
              <a:t>–</a:t>
            </a:r>
            <a:r>
              <a:rPr sz="2600" b="1" spc="-2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Henry</a:t>
            </a:r>
            <a:r>
              <a:rPr sz="2600" b="1" spc="-35" dirty="0">
                <a:latin typeface="Times New Roman"/>
                <a:cs typeface="Times New Roman"/>
              </a:rPr>
              <a:t> </a:t>
            </a:r>
            <a:r>
              <a:rPr sz="2600" b="1" spc="5" dirty="0">
                <a:latin typeface="Times New Roman"/>
                <a:cs typeface="Times New Roman"/>
              </a:rPr>
              <a:t>Fayol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3663" y="2855976"/>
            <a:ext cx="4055840" cy="202192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Features</a:t>
            </a:r>
            <a:r>
              <a:rPr spc="-3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Co-ordination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1187" y="1234948"/>
            <a:ext cx="7849234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50100"/>
              </a:lnSpc>
              <a:spcBef>
                <a:spcPts val="100"/>
              </a:spcBef>
              <a:buFont typeface="Wingdings"/>
              <a:buChar char=""/>
              <a:tabLst>
                <a:tab pos="378460" algn="l"/>
                <a:tab pos="2260600" algn="l"/>
                <a:tab pos="3502660" algn="l"/>
                <a:tab pos="4874895" algn="l"/>
                <a:tab pos="5911215" algn="l"/>
                <a:tab pos="6388100" algn="l"/>
                <a:tab pos="6934200" algn="l"/>
                <a:tab pos="7581900" algn="l"/>
              </a:tabLst>
            </a:pP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o-ord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ati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n	i</a:t>
            </a:r>
            <a:r>
              <a:rPr sz="2400" spc="-1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plies	d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era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e	a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tions	on	the	part	of  </a:t>
            </a:r>
            <a:r>
              <a:rPr sz="2400" spc="-5" dirty="0">
                <a:latin typeface="Times New Roman"/>
                <a:cs typeface="Times New Roman"/>
              </a:rPr>
              <a:t>managers</a:t>
            </a:r>
            <a:r>
              <a:rPr sz="2400" dirty="0">
                <a:latin typeface="Times New Roman"/>
                <a:cs typeface="Times New Roman"/>
              </a:rPr>
              <a:t> 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bring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about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harmony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unity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actions.</a:t>
            </a:r>
            <a:endParaRPr sz="2400">
              <a:latin typeface="Times New Roman"/>
              <a:cs typeface="Times New Roman"/>
            </a:endParaRPr>
          </a:p>
          <a:p>
            <a:pPr marL="355600" marR="6985" indent="-342900">
              <a:lnSpc>
                <a:spcPct val="150000"/>
              </a:lnSpc>
              <a:buFont typeface="Wingdings"/>
              <a:buChar char=""/>
              <a:tabLst>
                <a:tab pos="378460" algn="l"/>
              </a:tabLst>
            </a:pPr>
            <a:r>
              <a:rPr sz="2400" spc="-5" dirty="0">
                <a:latin typeface="Times New Roman"/>
                <a:cs typeface="Times New Roman"/>
              </a:rPr>
              <a:t>Co-ordination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applies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group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efforts,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individual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effort.</a:t>
            </a:r>
            <a:r>
              <a:rPr sz="2400" dirty="0">
                <a:latin typeface="Times New Roman"/>
                <a:cs typeface="Times New Roman"/>
              </a:rPr>
              <a:t> It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involves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orderly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arrangement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group</a:t>
            </a:r>
            <a:r>
              <a:rPr sz="2400" spc="-10" dirty="0">
                <a:latin typeface="Times New Roman"/>
                <a:cs typeface="Times New Roman"/>
              </a:rPr>
              <a:t> efforts.</a:t>
            </a:r>
            <a:endParaRPr sz="2400">
              <a:latin typeface="Times New Roman"/>
              <a:cs typeface="Times New Roman"/>
            </a:endParaRPr>
          </a:p>
          <a:p>
            <a:pPr marL="355600" marR="6985" indent="-342900">
              <a:lnSpc>
                <a:spcPct val="150000"/>
              </a:lnSpc>
              <a:buFont typeface="Wingdings"/>
              <a:buChar char=""/>
              <a:tabLst>
                <a:tab pos="378460" algn="l"/>
                <a:tab pos="2252980" algn="l"/>
                <a:tab pos="2978785" algn="l"/>
                <a:tab pos="3533140" algn="l"/>
                <a:tab pos="4375785" algn="l"/>
                <a:tab pos="4779010" algn="l"/>
                <a:tab pos="5078730" algn="l"/>
                <a:tab pos="6295390" algn="l"/>
                <a:tab pos="7279640" algn="l"/>
                <a:tab pos="7632065" algn="l"/>
              </a:tabLst>
            </a:pP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o-ord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ati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n	does	not	</a:t>
            </a:r>
            <a:r>
              <a:rPr sz="2400" spc="-5" dirty="0">
                <a:latin typeface="Times New Roman"/>
                <a:cs typeface="Times New Roman"/>
              </a:rPr>
              <a:t>re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lt	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	a	one-</a:t>
            </a:r>
            <a:r>
              <a:rPr sz="2400" spc="-5" dirty="0">
                <a:latin typeface="Times New Roman"/>
                <a:cs typeface="Times New Roman"/>
              </a:rPr>
              <a:t>sh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t	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ction.	It	</a:t>
            </a:r>
            <a:r>
              <a:rPr sz="2400" spc="-15" dirty="0">
                <a:latin typeface="Times New Roman"/>
                <a:cs typeface="Times New Roman"/>
              </a:rPr>
              <a:t>is  </a:t>
            </a:r>
            <a:r>
              <a:rPr sz="2400" dirty="0">
                <a:latin typeface="Times New Roman"/>
                <a:cs typeface="Times New Roman"/>
              </a:rPr>
              <a:t>continuous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action.</a:t>
            </a:r>
            <a:endParaRPr sz="2400">
              <a:latin typeface="Times New Roman"/>
              <a:cs typeface="Times New Roman"/>
            </a:endParaRPr>
          </a:p>
          <a:p>
            <a:pPr marL="378460" indent="-36576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378460" algn="l"/>
              </a:tabLst>
            </a:pPr>
            <a:r>
              <a:rPr sz="2400" dirty="0">
                <a:latin typeface="Times New Roman"/>
                <a:cs typeface="Times New Roman"/>
              </a:rPr>
              <a:t>Co-ordination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pervasive.</a:t>
            </a:r>
            <a:endParaRPr sz="2400">
              <a:latin typeface="Times New Roman"/>
              <a:cs typeface="Times New Roman"/>
            </a:endParaRPr>
          </a:p>
          <a:p>
            <a:pPr marL="355600" marR="7620" indent="-342900">
              <a:lnSpc>
                <a:spcPct val="150000"/>
              </a:lnSpc>
              <a:spcBef>
                <a:spcPts val="5"/>
              </a:spcBef>
              <a:buFont typeface="Wingdings"/>
              <a:buChar char=""/>
              <a:tabLst>
                <a:tab pos="378460" algn="l"/>
              </a:tabLst>
            </a:pPr>
            <a:r>
              <a:rPr sz="2400" spc="-5" dirty="0">
                <a:latin typeface="Times New Roman"/>
                <a:cs typeface="Times New Roman"/>
              </a:rPr>
              <a:t>Co-ordination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necessary</a:t>
            </a:r>
            <a:r>
              <a:rPr sz="2400" spc="2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2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only</a:t>
            </a:r>
            <a:r>
              <a:rPr sz="2400" spc="2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within</a:t>
            </a:r>
            <a:r>
              <a:rPr sz="2400" spc="254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organization</a:t>
            </a:r>
            <a:r>
              <a:rPr sz="2400" spc="25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but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organization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outside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environment.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Importance</a:t>
            </a:r>
            <a:r>
              <a:rPr spc="-6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Co-ordination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42544" y="2747772"/>
            <a:ext cx="1242060" cy="3343910"/>
            <a:chOff x="542544" y="2747772"/>
            <a:chExt cx="1242060" cy="3343910"/>
          </a:xfrm>
        </p:grpSpPr>
        <p:sp>
          <p:nvSpPr>
            <p:cNvPr id="5" name="object 5"/>
            <p:cNvSpPr/>
            <p:nvPr/>
          </p:nvSpPr>
          <p:spPr>
            <a:xfrm>
              <a:off x="542544" y="5327650"/>
              <a:ext cx="1242060" cy="763905"/>
            </a:xfrm>
            <a:custGeom>
              <a:avLst/>
              <a:gdLst/>
              <a:ahLst/>
              <a:cxnLst/>
              <a:rect l="l" t="t" r="r" b="b"/>
              <a:pathLst>
                <a:path w="1242060" h="763904">
                  <a:moveTo>
                    <a:pt x="1242060" y="0"/>
                  </a:moveTo>
                  <a:lnTo>
                    <a:pt x="1205859" y="43109"/>
                  </a:lnTo>
                  <a:lnTo>
                    <a:pt x="1145383" y="68514"/>
                  </a:lnTo>
                  <a:lnTo>
                    <a:pt x="1105639" y="79930"/>
                  </a:lnTo>
                  <a:lnTo>
                    <a:pt x="1060180" y="90360"/>
                  </a:lnTo>
                  <a:lnTo>
                    <a:pt x="1009470" y="99710"/>
                  </a:lnTo>
                  <a:lnTo>
                    <a:pt x="953975" y="107883"/>
                  </a:lnTo>
                  <a:lnTo>
                    <a:pt x="894161" y="114785"/>
                  </a:lnTo>
                  <a:lnTo>
                    <a:pt x="830494" y="120319"/>
                  </a:lnTo>
                  <a:lnTo>
                    <a:pt x="763439" y="124390"/>
                  </a:lnTo>
                  <a:lnTo>
                    <a:pt x="693462" y="126903"/>
                  </a:lnTo>
                  <a:lnTo>
                    <a:pt x="621030" y="127762"/>
                  </a:lnTo>
                  <a:lnTo>
                    <a:pt x="548604" y="126903"/>
                  </a:lnTo>
                  <a:lnTo>
                    <a:pt x="478632" y="124390"/>
                  </a:lnTo>
                  <a:lnTo>
                    <a:pt x="411580" y="120319"/>
                  </a:lnTo>
                  <a:lnTo>
                    <a:pt x="347915" y="114785"/>
                  </a:lnTo>
                  <a:lnTo>
                    <a:pt x="288101" y="107883"/>
                  </a:lnTo>
                  <a:lnTo>
                    <a:pt x="232605" y="99710"/>
                  </a:lnTo>
                  <a:lnTo>
                    <a:pt x="181894" y="90360"/>
                  </a:lnTo>
                  <a:lnTo>
                    <a:pt x="136432" y="79930"/>
                  </a:lnTo>
                  <a:lnTo>
                    <a:pt x="96686" y="68514"/>
                  </a:lnTo>
                  <a:lnTo>
                    <a:pt x="36204" y="43109"/>
                  </a:lnTo>
                  <a:lnTo>
                    <a:pt x="4178" y="14909"/>
                  </a:lnTo>
                  <a:lnTo>
                    <a:pt x="0" y="0"/>
                  </a:lnTo>
                  <a:lnTo>
                    <a:pt x="0" y="636003"/>
                  </a:lnTo>
                  <a:lnTo>
                    <a:pt x="36204" y="679098"/>
                  </a:lnTo>
                  <a:lnTo>
                    <a:pt x="96686" y="704504"/>
                  </a:lnTo>
                  <a:lnTo>
                    <a:pt x="136432" y="715922"/>
                  </a:lnTo>
                  <a:lnTo>
                    <a:pt x="181894" y="726355"/>
                  </a:lnTo>
                  <a:lnTo>
                    <a:pt x="232605" y="735709"/>
                  </a:lnTo>
                  <a:lnTo>
                    <a:pt x="288101" y="743886"/>
                  </a:lnTo>
                  <a:lnTo>
                    <a:pt x="347915" y="750791"/>
                  </a:lnTo>
                  <a:lnTo>
                    <a:pt x="411580" y="756329"/>
                  </a:lnTo>
                  <a:lnTo>
                    <a:pt x="478632" y="760403"/>
                  </a:lnTo>
                  <a:lnTo>
                    <a:pt x="548604" y="762918"/>
                  </a:lnTo>
                  <a:lnTo>
                    <a:pt x="621030" y="763778"/>
                  </a:lnTo>
                  <a:lnTo>
                    <a:pt x="693462" y="762918"/>
                  </a:lnTo>
                  <a:lnTo>
                    <a:pt x="763439" y="760403"/>
                  </a:lnTo>
                  <a:lnTo>
                    <a:pt x="830494" y="756329"/>
                  </a:lnTo>
                  <a:lnTo>
                    <a:pt x="894161" y="750791"/>
                  </a:lnTo>
                  <a:lnTo>
                    <a:pt x="953975" y="743886"/>
                  </a:lnTo>
                  <a:lnTo>
                    <a:pt x="1009470" y="735709"/>
                  </a:lnTo>
                  <a:lnTo>
                    <a:pt x="1060180" y="726355"/>
                  </a:lnTo>
                  <a:lnTo>
                    <a:pt x="1105639" y="715922"/>
                  </a:lnTo>
                  <a:lnTo>
                    <a:pt x="1145383" y="704504"/>
                  </a:lnTo>
                  <a:lnTo>
                    <a:pt x="1205859" y="679098"/>
                  </a:lnTo>
                  <a:lnTo>
                    <a:pt x="1237882" y="650905"/>
                  </a:lnTo>
                  <a:lnTo>
                    <a:pt x="1242060" y="636003"/>
                  </a:lnTo>
                  <a:lnTo>
                    <a:pt x="1242060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2544" y="5199888"/>
              <a:ext cx="1242060" cy="255904"/>
            </a:xfrm>
            <a:custGeom>
              <a:avLst/>
              <a:gdLst/>
              <a:ahLst/>
              <a:cxnLst/>
              <a:rect l="l" t="t" r="r" b="b"/>
              <a:pathLst>
                <a:path w="1242060" h="255904">
                  <a:moveTo>
                    <a:pt x="621030" y="0"/>
                  </a:moveTo>
                  <a:lnTo>
                    <a:pt x="548604" y="858"/>
                  </a:lnTo>
                  <a:lnTo>
                    <a:pt x="478632" y="3371"/>
                  </a:lnTo>
                  <a:lnTo>
                    <a:pt x="411580" y="7442"/>
                  </a:lnTo>
                  <a:lnTo>
                    <a:pt x="347915" y="12976"/>
                  </a:lnTo>
                  <a:lnTo>
                    <a:pt x="288101" y="19878"/>
                  </a:lnTo>
                  <a:lnTo>
                    <a:pt x="232605" y="28051"/>
                  </a:lnTo>
                  <a:lnTo>
                    <a:pt x="181894" y="37401"/>
                  </a:lnTo>
                  <a:lnTo>
                    <a:pt x="136432" y="47831"/>
                  </a:lnTo>
                  <a:lnTo>
                    <a:pt x="96686" y="59247"/>
                  </a:lnTo>
                  <a:lnTo>
                    <a:pt x="36204" y="84652"/>
                  </a:lnTo>
                  <a:lnTo>
                    <a:pt x="4178" y="112852"/>
                  </a:lnTo>
                  <a:lnTo>
                    <a:pt x="0" y="127762"/>
                  </a:lnTo>
                  <a:lnTo>
                    <a:pt x="4178" y="142671"/>
                  </a:lnTo>
                  <a:lnTo>
                    <a:pt x="36204" y="170871"/>
                  </a:lnTo>
                  <a:lnTo>
                    <a:pt x="96686" y="196276"/>
                  </a:lnTo>
                  <a:lnTo>
                    <a:pt x="136432" y="207692"/>
                  </a:lnTo>
                  <a:lnTo>
                    <a:pt x="181894" y="218122"/>
                  </a:lnTo>
                  <a:lnTo>
                    <a:pt x="232605" y="227472"/>
                  </a:lnTo>
                  <a:lnTo>
                    <a:pt x="288101" y="235645"/>
                  </a:lnTo>
                  <a:lnTo>
                    <a:pt x="347915" y="242547"/>
                  </a:lnTo>
                  <a:lnTo>
                    <a:pt x="411580" y="248081"/>
                  </a:lnTo>
                  <a:lnTo>
                    <a:pt x="478632" y="252152"/>
                  </a:lnTo>
                  <a:lnTo>
                    <a:pt x="548604" y="254665"/>
                  </a:lnTo>
                  <a:lnTo>
                    <a:pt x="621030" y="255524"/>
                  </a:lnTo>
                  <a:lnTo>
                    <a:pt x="693462" y="254665"/>
                  </a:lnTo>
                  <a:lnTo>
                    <a:pt x="763439" y="252152"/>
                  </a:lnTo>
                  <a:lnTo>
                    <a:pt x="830494" y="248081"/>
                  </a:lnTo>
                  <a:lnTo>
                    <a:pt x="894161" y="242547"/>
                  </a:lnTo>
                  <a:lnTo>
                    <a:pt x="953975" y="235645"/>
                  </a:lnTo>
                  <a:lnTo>
                    <a:pt x="1009470" y="227472"/>
                  </a:lnTo>
                  <a:lnTo>
                    <a:pt x="1060180" y="218122"/>
                  </a:lnTo>
                  <a:lnTo>
                    <a:pt x="1105639" y="207692"/>
                  </a:lnTo>
                  <a:lnTo>
                    <a:pt x="1145383" y="196276"/>
                  </a:lnTo>
                  <a:lnTo>
                    <a:pt x="1205859" y="170871"/>
                  </a:lnTo>
                  <a:lnTo>
                    <a:pt x="1237882" y="142671"/>
                  </a:lnTo>
                  <a:lnTo>
                    <a:pt x="1242060" y="127762"/>
                  </a:lnTo>
                  <a:lnTo>
                    <a:pt x="1237882" y="112852"/>
                  </a:lnTo>
                  <a:lnTo>
                    <a:pt x="1205859" y="84652"/>
                  </a:lnTo>
                  <a:lnTo>
                    <a:pt x="1145383" y="59247"/>
                  </a:lnTo>
                  <a:lnTo>
                    <a:pt x="1105639" y="47831"/>
                  </a:lnTo>
                  <a:lnTo>
                    <a:pt x="1060180" y="37401"/>
                  </a:lnTo>
                  <a:lnTo>
                    <a:pt x="1009470" y="28051"/>
                  </a:lnTo>
                  <a:lnTo>
                    <a:pt x="953975" y="19878"/>
                  </a:lnTo>
                  <a:lnTo>
                    <a:pt x="894161" y="12976"/>
                  </a:lnTo>
                  <a:lnTo>
                    <a:pt x="830494" y="7442"/>
                  </a:lnTo>
                  <a:lnTo>
                    <a:pt x="763439" y="3371"/>
                  </a:lnTo>
                  <a:lnTo>
                    <a:pt x="693462" y="85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7992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2544" y="4708905"/>
              <a:ext cx="1242060" cy="763905"/>
            </a:xfrm>
            <a:custGeom>
              <a:avLst/>
              <a:gdLst/>
              <a:ahLst/>
              <a:cxnLst/>
              <a:rect l="l" t="t" r="r" b="b"/>
              <a:pathLst>
                <a:path w="1242060" h="763904">
                  <a:moveTo>
                    <a:pt x="1242060" y="0"/>
                  </a:moveTo>
                  <a:lnTo>
                    <a:pt x="1205859" y="43109"/>
                  </a:lnTo>
                  <a:lnTo>
                    <a:pt x="1145383" y="68514"/>
                  </a:lnTo>
                  <a:lnTo>
                    <a:pt x="1105639" y="79930"/>
                  </a:lnTo>
                  <a:lnTo>
                    <a:pt x="1060180" y="90360"/>
                  </a:lnTo>
                  <a:lnTo>
                    <a:pt x="1009470" y="99710"/>
                  </a:lnTo>
                  <a:lnTo>
                    <a:pt x="953975" y="107883"/>
                  </a:lnTo>
                  <a:lnTo>
                    <a:pt x="894161" y="114785"/>
                  </a:lnTo>
                  <a:lnTo>
                    <a:pt x="830494" y="120319"/>
                  </a:lnTo>
                  <a:lnTo>
                    <a:pt x="763439" y="124390"/>
                  </a:lnTo>
                  <a:lnTo>
                    <a:pt x="693462" y="126903"/>
                  </a:lnTo>
                  <a:lnTo>
                    <a:pt x="621030" y="127762"/>
                  </a:lnTo>
                  <a:lnTo>
                    <a:pt x="548604" y="126903"/>
                  </a:lnTo>
                  <a:lnTo>
                    <a:pt x="478632" y="124390"/>
                  </a:lnTo>
                  <a:lnTo>
                    <a:pt x="411580" y="120319"/>
                  </a:lnTo>
                  <a:lnTo>
                    <a:pt x="347915" y="114785"/>
                  </a:lnTo>
                  <a:lnTo>
                    <a:pt x="288101" y="107883"/>
                  </a:lnTo>
                  <a:lnTo>
                    <a:pt x="232605" y="99710"/>
                  </a:lnTo>
                  <a:lnTo>
                    <a:pt x="181894" y="90360"/>
                  </a:lnTo>
                  <a:lnTo>
                    <a:pt x="136432" y="79930"/>
                  </a:lnTo>
                  <a:lnTo>
                    <a:pt x="96686" y="68514"/>
                  </a:lnTo>
                  <a:lnTo>
                    <a:pt x="36204" y="43109"/>
                  </a:lnTo>
                  <a:lnTo>
                    <a:pt x="4178" y="14909"/>
                  </a:lnTo>
                  <a:lnTo>
                    <a:pt x="0" y="0"/>
                  </a:lnTo>
                  <a:lnTo>
                    <a:pt x="0" y="636016"/>
                  </a:lnTo>
                  <a:lnTo>
                    <a:pt x="36204" y="679125"/>
                  </a:lnTo>
                  <a:lnTo>
                    <a:pt x="96686" y="704530"/>
                  </a:lnTo>
                  <a:lnTo>
                    <a:pt x="136432" y="715946"/>
                  </a:lnTo>
                  <a:lnTo>
                    <a:pt x="181894" y="726376"/>
                  </a:lnTo>
                  <a:lnTo>
                    <a:pt x="232605" y="735726"/>
                  </a:lnTo>
                  <a:lnTo>
                    <a:pt x="288101" y="743899"/>
                  </a:lnTo>
                  <a:lnTo>
                    <a:pt x="347915" y="750801"/>
                  </a:lnTo>
                  <a:lnTo>
                    <a:pt x="411580" y="756335"/>
                  </a:lnTo>
                  <a:lnTo>
                    <a:pt x="478632" y="760406"/>
                  </a:lnTo>
                  <a:lnTo>
                    <a:pt x="548604" y="762919"/>
                  </a:lnTo>
                  <a:lnTo>
                    <a:pt x="621030" y="763778"/>
                  </a:lnTo>
                  <a:lnTo>
                    <a:pt x="693462" y="762919"/>
                  </a:lnTo>
                  <a:lnTo>
                    <a:pt x="763439" y="760406"/>
                  </a:lnTo>
                  <a:lnTo>
                    <a:pt x="830494" y="756335"/>
                  </a:lnTo>
                  <a:lnTo>
                    <a:pt x="894161" y="750801"/>
                  </a:lnTo>
                  <a:lnTo>
                    <a:pt x="953975" y="743899"/>
                  </a:lnTo>
                  <a:lnTo>
                    <a:pt x="1009470" y="735726"/>
                  </a:lnTo>
                  <a:lnTo>
                    <a:pt x="1060180" y="726376"/>
                  </a:lnTo>
                  <a:lnTo>
                    <a:pt x="1105639" y="715946"/>
                  </a:lnTo>
                  <a:lnTo>
                    <a:pt x="1145383" y="704530"/>
                  </a:lnTo>
                  <a:lnTo>
                    <a:pt x="1205859" y="679125"/>
                  </a:lnTo>
                  <a:lnTo>
                    <a:pt x="1237882" y="650925"/>
                  </a:lnTo>
                  <a:lnTo>
                    <a:pt x="1242060" y="636016"/>
                  </a:lnTo>
                  <a:lnTo>
                    <a:pt x="124206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544" y="4581144"/>
              <a:ext cx="1242060" cy="255904"/>
            </a:xfrm>
            <a:custGeom>
              <a:avLst/>
              <a:gdLst/>
              <a:ahLst/>
              <a:cxnLst/>
              <a:rect l="l" t="t" r="r" b="b"/>
              <a:pathLst>
                <a:path w="1242060" h="255904">
                  <a:moveTo>
                    <a:pt x="621030" y="0"/>
                  </a:moveTo>
                  <a:lnTo>
                    <a:pt x="548604" y="858"/>
                  </a:lnTo>
                  <a:lnTo>
                    <a:pt x="478632" y="3371"/>
                  </a:lnTo>
                  <a:lnTo>
                    <a:pt x="411580" y="7442"/>
                  </a:lnTo>
                  <a:lnTo>
                    <a:pt x="347915" y="12976"/>
                  </a:lnTo>
                  <a:lnTo>
                    <a:pt x="288101" y="19878"/>
                  </a:lnTo>
                  <a:lnTo>
                    <a:pt x="232605" y="28051"/>
                  </a:lnTo>
                  <a:lnTo>
                    <a:pt x="181894" y="37401"/>
                  </a:lnTo>
                  <a:lnTo>
                    <a:pt x="136432" y="47831"/>
                  </a:lnTo>
                  <a:lnTo>
                    <a:pt x="96686" y="59247"/>
                  </a:lnTo>
                  <a:lnTo>
                    <a:pt x="36204" y="84652"/>
                  </a:lnTo>
                  <a:lnTo>
                    <a:pt x="4178" y="112852"/>
                  </a:lnTo>
                  <a:lnTo>
                    <a:pt x="0" y="127761"/>
                  </a:lnTo>
                  <a:lnTo>
                    <a:pt x="4178" y="142671"/>
                  </a:lnTo>
                  <a:lnTo>
                    <a:pt x="36204" y="170871"/>
                  </a:lnTo>
                  <a:lnTo>
                    <a:pt x="96686" y="196276"/>
                  </a:lnTo>
                  <a:lnTo>
                    <a:pt x="136432" y="207692"/>
                  </a:lnTo>
                  <a:lnTo>
                    <a:pt x="181894" y="218122"/>
                  </a:lnTo>
                  <a:lnTo>
                    <a:pt x="232605" y="227472"/>
                  </a:lnTo>
                  <a:lnTo>
                    <a:pt x="288101" y="235645"/>
                  </a:lnTo>
                  <a:lnTo>
                    <a:pt x="347915" y="242547"/>
                  </a:lnTo>
                  <a:lnTo>
                    <a:pt x="411580" y="248081"/>
                  </a:lnTo>
                  <a:lnTo>
                    <a:pt x="478632" y="252152"/>
                  </a:lnTo>
                  <a:lnTo>
                    <a:pt x="548604" y="254665"/>
                  </a:lnTo>
                  <a:lnTo>
                    <a:pt x="621030" y="255523"/>
                  </a:lnTo>
                  <a:lnTo>
                    <a:pt x="693462" y="254665"/>
                  </a:lnTo>
                  <a:lnTo>
                    <a:pt x="763439" y="252152"/>
                  </a:lnTo>
                  <a:lnTo>
                    <a:pt x="830494" y="248081"/>
                  </a:lnTo>
                  <a:lnTo>
                    <a:pt x="894161" y="242547"/>
                  </a:lnTo>
                  <a:lnTo>
                    <a:pt x="953975" y="235645"/>
                  </a:lnTo>
                  <a:lnTo>
                    <a:pt x="1009470" y="227472"/>
                  </a:lnTo>
                  <a:lnTo>
                    <a:pt x="1060180" y="218122"/>
                  </a:lnTo>
                  <a:lnTo>
                    <a:pt x="1105639" y="207692"/>
                  </a:lnTo>
                  <a:lnTo>
                    <a:pt x="1145383" y="196276"/>
                  </a:lnTo>
                  <a:lnTo>
                    <a:pt x="1205859" y="170871"/>
                  </a:lnTo>
                  <a:lnTo>
                    <a:pt x="1237882" y="142671"/>
                  </a:lnTo>
                  <a:lnTo>
                    <a:pt x="1242060" y="127761"/>
                  </a:lnTo>
                  <a:lnTo>
                    <a:pt x="1237882" y="112852"/>
                  </a:lnTo>
                  <a:lnTo>
                    <a:pt x="1205859" y="84652"/>
                  </a:lnTo>
                  <a:lnTo>
                    <a:pt x="1145383" y="59247"/>
                  </a:lnTo>
                  <a:lnTo>
                    <a:pt x="1105639" y="47831"/>
                  </a:lnTo>
                  <a:lnTo>
                    <a:pt x="1060180" y="37401"/>
                  </a:lnTo>
                  <a:lnTo>
                    <a:pt x="1009470" y="28051"/>
                  </a:lnTo>
                  <a:lnTo>
                    <a:pt x="953975" y="19878"/>
                  </a:lnTo>
                  <a:lnTo>
                    <a:pt x="894161" y="12976"/>
                  </a:lnTo>
                  <a:lnTo>
                    <a:pt x="830494" y="7442"/>
                  </a:lnTo>
                  <a:lnTo>
                    <a:pt x="763439" y="3371"/>
                  </a:lnTo>
                  <a:lnTo>
                    <a:pt x="693462" y="85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2544" y="4145025"/>
              <a:ext cx="1242060" cy="763905"/>
            </a:xfrm>
            <a:custGeom>
              <a:avLst/>
              <a:gdLst/>
              <a:ahLst/>
              <a:cxnLst/>
              <a:rect l="l" t="t" r="r" b="b"/>
              <a:pathLst>
                <a:path w="1242060" h="763904">
                  <a:moveTo>
                    <a:pt x="1242060" y="0"/>
                  </a:moveTo>
                  <a:lnTo>
                    <a:pt x="1205859" y="43109"/>
                  </a:lnTo>
                  <a:lnTo>
                    <a:pt x="1145383" y="68514"/>
                  </a:lnTo>
                  <a:lnTo>
                    <a:pt x="1105639" y="79930"/>
                  </a:lnTo>
                  <a:lnTo>
                    <a:pt x="1060180" y="90360"/>
                  </a:lnTo>
                  <a:lnTo>
                    <a:pt x="1009470" y="99710"/>
                  </a:lnTo>
                  <a:lnTo>
                    <a:pt x="953975" y="107883"/>
                  </a:lnTo>
                  <a:lnTo>
                    <a:pt x="894161" y="114785"/>
                  </a:lnTo>
                  <a:lnTo>
                    <a:pt x="830494" y="120319"/>
                  </a:lnTo>
                  <a:lnTo>
                    <a:pt x="763439" y="124390"/>
                  </a:lnTo>
                  <a:lnTo>
                    <a:pt x="693462" y="126903"/>
                  </a:lnTo>
                  <a:lnTo>
                    <a:pt x="621030" y="127762"/>
                  </a:lnTo>
                  <a:lnTo>
                    <a:pt x="548604" y="126903"/>
                  </a:lnTo>
                  <a:lnTo>
                    <a:pt x="478632" y="124390"/>
                  </a:lnTo>
                  <a:lnTo>
                    <a:pt x="411580" y="120319"/>
                  </a:lnTo>
                  <a:lnTo>
                    <a:pt x="347915" y="114785"/>
                  </a:lnTo>
                  <a:lnTo>
                    <a:pt x="288101" y="107883"/>
                  </a:lnTo>
                  <a:lnTo>
                    <a:pt x="232605" y="99710"/>
                  </a:lnTo>
                  <a:lnTo>
                    <a:pt x="181894" y="90360"/>
                  </a:lnTo>
                  <a:lnTo>
                    <a:pt x="136432" y="79930"/>
                  </a:lnTo>
                  <a:lnTo>
                    <a:pt x="96686" y="68514"/>
                  </a:lnTo>
                  <a:lnTo>
                    <a:pt x="36204" y="43109"/>
                  </a:lnTo>
                  <a:lnTo>
                    <a:pt x="4178" y="14909"/>
                  </a:lnTo>
                  <a:lnTo>
                    <a:pt x="0" y="0"/>
                  </a:lnTo>
                  <a:lnTo>
                    <a:pt x="0" y="636016"/>
                  </a:lnTo>
                  <a:lnTo>
                    <a:pt x="36204" y="679125"/>
                  </a:lnTo>
                  <a:lnTo>
                    <a:pt x="96686" y="704530"/>
                  </a:lnTo>
                  <a:lnTo>
                    <a:pt x="136432" y="715946"/>
                  </a:lnTo>
                  <a:lnTo>
                    <a:pt x="181894" y="726376"/>
                  </a:lnTo>
                  <a:lnTo>
                    <a:pt x="232605" y="735726"/>
                  </a:lnTo>
                  <a:lnTo>
                    <a:pt x="288101" y="743899"/>
                  </a:lnTo>
                  <a:lnTo>
                    <a:pt x="347915" y="750801"/>
                  </a:lnTo>
                  <a:lnTo>
                    <a:pt x="411580" y="756335"/>
                  </a:lnTo>
                  <a:lnTo>
                    <a:pt x="478632" y="760406"/>
                  </a:lnTo>
                  <a:lnTo>
                    <a:pt x="548604" y="762919"/>
                  </a:lnTo>
                  <a:lnTo>
                    <a:pt x="621030" y="763778"/>
                  </a:lnTo>
                  <a:lnTo>
                    <a:pt x="693462" y="762919"/>
                  </a:lnTo>
                  <a:lnTo>
                    <a:pt x="763439" y="760406"/>
                  </a:lnTo>
                  <a:lnTo>
                    <a:pt x="830494" y="756335"/>
                  </a:lnTo>
                  <a:lnTo>
                    <a:pt x="894161" y="750801"/>
                  </a:lnTo>
                  <a:lnTo>
                    <a:pt x="953975" y="743899"/>
                  </a:lnTo>
                  <a:lnTo>
                    <a:pt x="1009470" y="735726"/>
                  </a:lnTo>
                  <a:lnTo>
                    <a:pt x="1060180" y="726376"/>
                  </a:lnTo>
                  <a:lnTo>
                    <a:pt x="1105639" y="715946"/>
                  </a:lnTo>
                  <a:lnTo>
                    <a:pt x="1145383" y="704530"/>
                  </a:lnTo>
                  <a:lnTo>
                    <a:pt x="1205859" y="679125"/>
                  </a:lnTo>
                  <a:lnTo>
                    <a:pt x="1237882" y="650925"/>
                  </a:lnTo>
                  <a:lnTo>
                    <a:pt x="1242060" y="636016"/>
                  </a:lnTo>
                  <a:lnTo>
                    <a:pt x="124206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2544" y="4017263"/>
              <a:ext cx="1242060" cy="255904"/>
            </a:xfrm>
            <a:custGeom>
              <a:avLst/>
              <a:gdLst/>
              <a:ahLst/>
              <a:cxnLst/>
              <a:rect l="l" t="t" r="r" b="b"/>
              <a:pathLst>
                <a:path w="1242060" h="255904">
                  <a:moveTo>
                    <a:pt x="621030" y="0"/>
                  </a:moveTo>
                  <a:lnTo>
                    <a:pt x="548604" y="858"/>
                  </a:lnTo>
                  <a:lnTo>
                    <a:pt x="478632" y="3371"/>
                  </a:lnTo>
                  <a:lnTo>
                    <a:pt x="411580" y="7442"/>
                  </a:lnTo>
                  <a:lnTo>
                    <a:pt x="347915" y="12976"/>
                  </a:lnTo>
                  <a:lnTo>
                    <a:pt x="288101" y="19878"/>
                  </a:lnTo>
                  <a:lnTo>
                    <a:pt x="232605" y="28051"/>
                  </a:lnTo>
                  <a:lnTo>
                    <a:pt x="181894" y="37401"/>
                  </a:lnTo>
                  <a:lnTo>
                    <a:pt x="136432" y="47831"/>
                  </a:lnTo>
                  <a:lnTo>
                    <a:pt x="96686" y="59247"/>
                  </a:lnTo>
                  <a:lnTo>
                    <a:pt x="36204" y="84652"/>
                  </a:lnTo>
                  <a:lnTo>
                    <a:pt x="4178" y="112852"/>
                  </a:lnTo>
                  <a:lnTo>
                    <a:pt x="0" y="127762"/>
                  </a:lnTo>
                  <a:lnTo>
                    <a:pt x="4178" y="142671"/>
                  </a:lnTo>
                  <a:lnTo>
                    <a:pt x="36204" y="170871"/>
                  </a:lnTo>
                  <a:lnTo>
                    <a:pt x="96686" y="196276"/>
                  </a:lnTo>
                  <a:lnTo>
                    <a:pt x="136432" y="207692"/>
                  </a:lnTo>
                  <a:lnTo>
                    <a:pt x="181894" y="218122"/>
                  </a:lnTo>
                  <a:lnTo>
                    <a:pt x="232605" y="227472"/>
                  </a:lnTo>
                  <a:lnTo>
                    <a:pt x="288101" y="235645"/>
                  </a:lnTo>
                  <a:lnTo>
                    <a:pt x="347915" y="242547"/>
                  </a:lnTo>
                  <a:lnTo>
                    <a:pt x="411580" y="248081"/>
                  </a:lnTo>
                  <a:lnTo>
                    <a:pt x="478632" y="252152"/>
                  </a:lnTo>
                  <a:lnTo>
                    <a:pt x="548604" y="254665"/>
                  </a:lnTo>
                  <a:lnTo>
                    <a:pt x="621030" y="255524"/>
                  </a:lnTo>
                  <a:lnTo>
                    <a:pt x="693462" y="254665"/>
                  </a:lnTo>
                  <a:lnTo>
                    <a:pt x="763439" y="252152"/>
                  </a:lnTo>
                  <a:lnTo>
                    <a:pt x="830494" y="248081"/>
                  </a:lnTo>
                  <a:lnTo>
                    <a:pt x="894161" y="242547"/>
                  </a:lnTo>
                  <a:lnTo>
                    <a:pt x="953975" y="235645"/>
                  </a:lnTo>
                  <a:lnTo>
                    <a:pt x="1009470" y="227472"/>
                  </a:lnTo>
                  <a:lnTo>
                    <a:pt x="1060180" y="218122"/>
                  </a:lnTo>
                  <a:lnTo>
                    <a:pt x="1105639" y="207692"/>
                  </a:lnTo>
                  <a:lnTo>
                    <a:pt x="1145383" y="196276"/>
                  </a:lnTo>
                  <a:lnTo>
                    <a:pt x="1205859" y="170871"/>
                  </a:lnTo>
                  <a:lnTo>
                    <a:pt x="1237882" y="142671"/>
                  </a:lnTo>
                  <a:lnTo>
                    <a:pt x="1242060" y="127762"/>
                  </a:lnTo>
                  <a:lnTo>
                    <a:pt x="1237882" y="112852"/>
                  </a:lnTo>
                  <a:lnTo>
                    <a:pt x="1205859" y="84652"/>
                  </a:lnTo>
                  <a:lnTo>
                    <a:pt x="1145383" y="59247"/>
                  </a:lnTo>
                  <a:lnTo>
                    <a:pt x="1105639" y="47831"/>
                  </a:lnTo>
                  <a:lnTo>
                    <a:pt x="1060180" y="37401"/>
                  </a:lnTo>
                  <a:lnTo>
                    <a:pt x="1009470" y="28051"/>
                  </a:lnTo>
                  <a:lnTo>
                    <a:pt x="953975" y="19878"/>
                  </a:lnTo>
                  <a:lnTo>
                    <a:pt x="894161" y="12976"/>
                  </a:lnTo>
                  <a:lnTo>
                    <a:pt x="830494" y="7442"/>
                  </a:lnTo>
                  <a:lnTo>
                    <a:pt x="763439" y="3371"/>
                  </a:lnTo>
                  <a:lnTo>
                    <a:pt x="693462" y="85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2544" y="3509518"/>
              <a:ext cx="1242060" cy="763905"/>
            </a:xfrm>
            <a:custGeom>
              <a:avLst/>
              <a:gdLst/>
              <a:ahLst/>
              <a:cxnLst/>
              <a:rect l="l" t="t" r="r" b="b"/>
              <a:pathLst>
                <a:path w="1242060" h="763904">
                  <a:moveTo>
                    <a:pt x="1242060" y="0"/>
                  </a:moveTo>
                  <a:lnTo>
                    <a:pt x="1205859" y="43109"/>
                  </a:lnTo>
                  <a:lnTo>
                    <a:pt x="1145383" y="68514"/>
                  </a:lnTo>
                  <a:lnTo>
                    <a:pt x="1105639" y="79930"/>
                  </a:lnTo>
                  <a:lnTo>
                    <a:pt x="1060180" y="90360"/>
                  </a:lnTo>
                  <a:lnTo>
                    <a:pt x="1009470" y="99710"/>
                  </a:lnTo>
                  <a:lnTo>
                    <a:pt x="953975" y="107883"/>
                  </a:lnTo>
                  <a:lnTo>
                    <a:pt x="894161" y="114785"/>
                  </a:lnTo>
                  <a:lnTo>
                    <a:pt x="830494" y="120319"/>
                  </a:lnTo>
                  <a:lnTo>
                    <a:pt x="763439" y="124390"/>
                  </a:lnTo>
                  <a:lnTo>
                    <a:pt x="693462" y="126903"/>
                  </a:lnTo>
                  <a:lnTo>
                    <a:pt x="621030" y="127762"/>
                  </a:lnTo>
                  <a:lnTo>
                    <a:pt x="548604" y="126903"/>
                  </a:lnTo>
                  <a:lnTo>
                    <a:pt x="478632" y="124390"/>
                  </a:lnTo>
                  <a:lnTo>
                    <a:pt x="411580" y="120319"/>
                  </a:lnTo>
                  <a:lnTo>
                    <a:pt x="347915" y="114785"/>
                  </a:lnTo>
                  <a:lnTo>
                    <a:pt x="288101" y="107883"/>
                  </a:lnTo>
                  <a:lnTo>
                    <a:pt x="232605" y="99710"/>
                  </a:lnTo>
                  <a:lnTo>
                    <a:pt x="181894" y="90360"/>
                  </a:lnTo>
                  <a:lnTo>
                    <a:pt x="136432" y="79930"/>
                  </a:lnTo>
                  <a:lnTo>
                    <a:pt x="96686" y="68514"/>
                  </a:lnTo>
                  <a:lnTo>
                    <a:pt x="36204" y="43109"/>
                  </a:lnTo>
                  <a:lnTo>
                    <a:pt x="4178" y="14909"/>
                  </a:lnTo>
                  <a:lnTo>
                    <a:pt x="0" y="0"/>
                  </a:lnTo>
                  <a:lnTo>
                    <a:pt x="0" y="636016"/>
                  </a:lnTo>
                  <a:lnTo>
                    <a:pt x="36204" y="679125"/>
                  </a:lnTo>
                  <a:lnTo>
                    <a:pt x="96686" y="704530"/>
                  </a:lnTo>
                  <a:lnTo>
                    <a:pt x="136432" y="715946"/>
                  </a:lnTo>
                  <a:lnTo>
                    <a:pt x="181894" y="726376"/>
                  </a:lnTo>
                  <a:lnTo>
                    <a:pt x="232605" y="735726"/>
                  </a:lnTo>
                  <a:lnTo>
                    <a:pt x="288101" y="743899"/>
                  </a:lnTo>
                  <a:lnTo>
                    <a:pt x="347915" y="750801"/>
                  </a:lnTo>
                  <a:lnTo>
                    <a:pt x="411580" y="756335"/>
                  </a:lnTo>
                  <a:lnTo>
                    <a:pt x="478632" y="760406"/>
                  </a:lnTo>
                  <a:lnTo>
                    <a:pt x="548604" y="762919"/>
                  </a:lnTo>
                  <a:lnTo>
                    <a:pt x="621030" y="763778"/>
                  </a:lnTo>
                  <a:lnTo>
                    <a:pt x="693462" y="762919"/>
                  </a:lnTo>
                  <a:lnTo>
                    <a:pt x="763439" y="760406"/>
                  </a:lnTo>
                  <a:lnTo>
                    <a:pt x="830494" y="756335"/>
                  </a:lnTo>
                  <a:lnTo>
                    <a:pt x="894161" y="750801"/>
                  </a:lnTo>
                  <a:lnTo>
                    <a:pt x="953975" y="743899"/>
                  </a:lnTo>
                  <a:lnTo>
                    <a:pt x="1009470" y="735726"/>
                  </a:lnTo>
                  <a:lnTo>
                    <a:pt x="1060180" y="726376"/>
                  </a:lnTo>
                  <a:lnTo>
                    <a:pt x="1105639" y="715946"/>
                  </a:lnTo>
                  <a:lnTo>
                    <a:pt x="1145383" y="704530"/>
                  </a:lnTo>
                  <a:lnTo>
                    <a:pt x="1205859" y="679125"/>
                  </a:lnTo>
                  <a:lnTo>
                    <a:pt x="1237882" y="650925"/>
                  </a:lnTo>
                  <a:lnTo>
                    <a:pt x="1242060" y="636016"/>
                  </a:lnTo>
                  <a:lnTo>
                    <a:pt x="1242060" y="0"/>
                  </a:lnTo>
                  <a:close/>
                </a:path>
              </a:pathLst>
            </a:custGeom>
            <a:solidFill>
              <a:srgbClr val="9389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2544" y="3381755"/>
              <a:ext cx="1242060" cy="255904"/>
            </a:xfrm>
            <a:custGeom>
              <a:avLst/>
              <a:gdLst/>
              <a:ahLst/>
              <a:cxnLst/>
              <a:rect l="l" t="t" r="r" b="b"/>
              <a:pathLst>
                <a:path w="1242060" h="255904">
                  <a:moveTo>
                    <a:pt x="621030" y="0"/>
                  </a:moveTo>
                  <a:lnTo>
                    <a:pt x="548604" y="858"/>
                  </a:lnTo>
                  <a:lnTo>
                    <a:pt x="478632" y="3371"/>
                  </a:lnTo>
                  <a:lnTo>
                    <a:pt x="411580" y="7442"/>
                  </a:lnTo>
                  <a:lnTo>
                    <a:pt x="347915" y="12976"/>
                  </a:lnTo>
                  <a:lnTo>
                    <a:pt x="288101" y="19878"/>
                  </a:lnTo>
                  <a:lnTo>
                    <a:pt x="232605" y="28051"/>
                  </a:lnTo>
                  <a:lnTo>
                    <a:pt x="181894" y="37401"/>
                  </a:lnTo>
                  <a:lnTo>
                    <a:pt x="136432" y="47831"/>
                  </a:lnTo>
                  <a:lnTo>
                    <a:pt x="96686" y="59247"/>
                  </a:lnTo>
                  <a:lnTo>
                    <a:pt x="36204" y="84652"/>
                  </a:lnTo>
                  <a:lnTo>
                    <a:pt x="4178" y="112852"/>
                  </a:lnTo>
                  <a:lnTo>
                    <a:pt x="0" y="127762"/>
                  </a:lnTo>
                  <a:lnTo>
                    <a:pt x="4178" y="142671"/>
                  </a:lnTo>
                  <a:lnTo>
                    <a:pt x="36204" y="170871"/>
                  </a:lnTo>
                  <a:lnTo>
                    <a:pt x="96686" y="196276"/>
                  </a:lnTo>
                  <a:lnTo>
                    <a:pt x="136432" y="207692"/>
                  </a:lnTo>
                  <a:lnTo>
                    <a:pt x="181894" y="218122"/>
                  </a:lnTo>
                  <a:lnTo>
                    <a:pt x="232605" y="227472"/>
                  </a:lnTo>
                  <a:lnTo>
                    <a:pt x="288101" y="235645"/>
                  </a:lnTo>
                  <a:lnTo>
                    <a:pt x="347915" y="242547"/>
                  </a:lnTo>
                  <a:lnTo>
                    <a:pt x="411580" y="248081"/>
                  </a:lnTo>
                  <a:lnTo>
                    <a:pt x="478632" y="252152"/>
                  </a:lnTo>
                  <a:lnTo>
                    <a:pt x="548604" y="254665"/>
                  </a:lnTo>
                  <a:lnTo>
                    <a:pt x="621030" y="255524"/>
                  </a:lnTo>
                  <a:lnTo>
                    <a:pt x="693462" y="254665"/>
                  </a:lnTo>
                  <a:lnTo>
                    <a:pt x="763439" y="252152"/>
                  </a:lnTo>
                  <a:lnTo>
                    <a:pt x="830494" y="248081"/>
                  </a:lnTo>
                  <a:lnTo>
                    <a:pt x="894161" y="242547"/>
                  </a:lnTo>
                  <a:lnTo>
                    <a:pt x="953975" y="235645"/>
                  </a:lnTo>
                  <a:lnTo>
                    <a:pt x="1009470" y="227472"/>
                  </a:lnTo>
                  <a:lnTo>
                    <a:pt x="1060180" y="218122"/>
                  </a:lnTo>
                  <a:lnTo>
                    <a:pt x="1105639" y="207692"/>
                  </a:lnTo>
                  <a:lnTo>
                    <a:pt x="1145383" y="196276"/>
                  </a:lnTo>
                  <a:lnTo>
                    <a:pt x="1205859" y="170871"/>
                  </a:lnTo>
                  <a:lnTo>
                    <a:pt x="1237882" y="142671"/>
                  </a:lnTo>
                  <a:lnTo>
                    <a:pt x="1242060" y="127762"/>
                  </a:lnTo>
                  <a:lnTo>
                    <a:pt x="1237882" y="112852"/>
                  </a:lnTo>
                  <a:lnTo>
                    <a:pt x="1205859" y="84652"/>
                  </a:lnTo>
                  <a:lnTo>
                    <a:pt x="1145383" y="59247"/>
                  </a:lnTo>
                  <a:lnTo>
                    <a:pt x="1105639" y="47831"/>
                  </a:lnTo>
                  <a:lnTo>
                    <a:pt x="1060180" y="37401"/>
                  </a:lnTo>
                  <a:lnTo>
                    <a:pt x="1009470" y="28051"/>
                  </a:lnTo>
                  <a:lnTo>
                    <a:pt x="953975" y="19878"/>
                  </a:lnTo>
                  <a:lnTo>
                    <a:pt x="894161" y="12976"/>
                  </a:lnTo>
                  <a:lnTo>
                    <a:pt x="830494" y="7442"/>
                  </a:lnTo>
                  <a:lnTo>
                    <a:pt x="763439" y="3371"/>
                  </a:lnTo>
                  <a:lnTo>
                    <a:pt x="693462" y="85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BEB8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2544" y="2875534"/>
              <a:ext cx="1242060" cy="763905"/>
            </a:xfrm>
            <a:custGeom>
              <a:avLst/>
              <a:gdLst/>
              <a:ahLst/>
              <a:cxnLst/>
              <a:rect l="l" t="t" r="r" b="b"/>
              <a:pathLst>
                <a:path w="1242060" h="763904">
                  <a:moveTo>
                    <a:pt x="1242060" y="0"/>
                  </a:moveTo>
                  <a:lnTo>
                    <a:pt x="1205859" y="43109"/>
                  </a:lnTo>
                  <a:lnTo>
                    <a:pt x="1145383" y="68514"/>
                  </a:lnTo>
                  <a:lnTo>
                    <a:pt x="1105639" y="79930"/>
                  </a:lnTo>
                  <a:lnTo>
                    <a:pt x="1060180" y="90360"/>
                  </a:lnTo>
                  <a:lnTo>
                    <a:pt x="1009470" y="99710"/>
                  </a:lnTo>
                  <a:lnTo>
                    <a:pt x="953975" y="107883"/>
                  </a:lnTo>
                  <a:lnTo>
                    <a:pt x="894161" y="114785"/>
                  </a:lnTo>
                  <a:lnTo>
                    <a:pt x="830494" y="120319"/>
                  </a:lnTo>
                  <a:lnTo>
                    <a:pt x="763439" y="124390"/>
                  </a:lnTo>
                  <a:lnTo>
                    <a:pt x="693462" y="126903"/>
                  </a:lnTo>
                  <a:lnTo>
                    <a:pt x="621030" y="127762"/>
                  </a:lnTo>
                  <a:lnTo>
                    <a:pt x="548604" y="126903"/>
                  </a:lnTo>
                  <a:lnTo>
                    <a:pt x="478632" y="124390"/>
                  </a:lnTo>
                  <a:lnTo>
                    <a:pt x="411580" y="120319"/>
                  </a:lnTo>
                  <a:lnTo>
                    <a:pt x="347915" y="114785"/>
                  </a:lnTo>
                  <a:lnTo>
                    <a:pt x="288101" y="107883"/>
                  </a:lnTo>
                  <a:lnTo>
                    <a:pt x="232605" y="99710"/>
                  </a:lnTo>
                  <a:lnTo>
                    <a:pt x="181894" y="90360"/>
                  </a:lnTo>
                  <a:lnTo>
                    <a:pt x="136432" y="79930"/>
                  </a:lnTo>
                  <a:lnTo>
                    <a:pt x="96686" y="68514"/>
                  </a:lnTo>
                  <a:lnTo>
                    <a:pt x="36204" y="43109"/>
                  </a:lnTo>
                  <a:lnTo>
                    <a:pt x="4178" y="14909"/>
                  </a:lnTo>
                  <a:lnTo>
                    <a:pt x="0" y="0"/>
                  </a:lnTo>
                  <a:lnTo>
                    <a:pt x="0" y="636015"/>
                  </a:lnTo>
                  <a:lnTo>
                    <a:pt x="36204" y="679125"/>
                  </a:lnTo>
                  <a:lnTo>
                    <a:pt x="96686" y="704530"/>
                  </a:lnTo>
                  <a:lnTo>
                    <a:pt x="136432" y="715946"/>
                  </a:lnTo>
                  <a:lnTo>
                    <a:pt x="181894" y="726376"/>
                  </a:lnTo>
                  <a:lnTo>
                    <a:pt x="232605" y="735726"/>
                  </a:lnTo>
                  <a:lnTo>
                    <a:pt x="288101" y="743899"/>
                  </a:lnTo>
                  <a:lnTo>
                    <a:pt x="347915" y="750801"/>
                  </a:lnTo>
                  <a:lnTo>
                    <a:pt x="411580" y="756335"/>
                  </a:lnTo>
                  <a:lnTo>
                    <a:pt x="478632" y="760406"/>
                  </a:lnTo>
                  <a:lnTo>
                    <a:pt x="548604" y="762919"/>
                  </a:lnTo>
                  <a:lnTo>
                    <a:pt x="621030" y="763777"/>
                  </a:lnTo>
                  <a:lnTo>
                    <a:pt x="693462" y="762919"/>
                  </a:lnTo>
                  <a:lnTo>
                    <a:pt x="763439" y="760406"/>
                  </a:lnTo>
                  <a:lnTo>
                    <a:pt x="830494" y="756335"/>
                  </a:lnTo>
                  <a:lnTo>
                    <a:pt x="894161" y="750801"/>
                  </a:lnTo>
                  <a:lnTo>
                    <a:pt x="953975" y="743899"/>
                  </a:lnTo>
                  <a:lnTo>
                    <a:pt x="1009470" y="735726"/>
                  </a:lnTo>
                  <a:lnTo>
                    <a:pt x="1060180" y="726376"/>
                  </a:lnTo>
                  <a:lnTo>
                    <a:pt x="1105639" y="715946"/>
                  </a:lnTo>
                  <a:lnTo>
                    <a:pt x="1145383" y="704530"/>
                  </a:lnTo>
                  <a:lnTo>
                    <a:pt x="1205859" y="679125"/>
                  </a:lnTo>
                  <a:lnTo>
                    <a:pt x="1237882" y="650925"/>
                  </a:lnTo>
                  <a:lnTo>
                    <a:pt x="1242060" y="636015"/>
                  </a:lnTo>
                  <a:lnTo>
                    <a:pt x="1242060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2544" y="2747772"/>
              <a:ext cx="1242060" cy="255904"/>
            </a:xfrm>
            <a:custGeom>
              <a:avLst/>
              <a:gdLst/>
              <a:ahLst/>
              <a:cxnLst/>
              <a:rect l="l" t="t" r="r" b="b"/>
              <a:pathLst>
                <a:path w="1242060" h="255905">
                  <a:moveTo>
                    <a:pt x="621030" y="0"/>
                  </a:moveTo>
                  <a:lnTo>
                    <a:pt x="548604" y="858"/>
                  </a:lnTo>
                  <a:lnTo>
                    <a:pt x="478632" y="3371"/>
                  </a:lnTo>
                  <a:lnTo>
                    <a:pt x="411580" y="7442"/>
                  </a:lnTo>
                  <a:lnTo>
                    <a:pt x="347915" y="12976"/>
                  </a:lnTo>
                  <a:lnTo>
                    <a:pt x="288101" y="19878"/>
                  </a:lnTo>
                  <a:lnTo>
                    <a:pt x="232605" y="28051"/>
                  </a:lnTo>
                  <a:lnTo>
                    <a:pt x="181894" y="37401"/>
                  </a:lnTo>
                  <a:lnTo>
                    <a:pt x="136432" y="47831"/>
                  </a:lnTo>
                  <a:lnTo>
                    <a:pt x="96686" y="59247"/>
                  </a:lnTo>
                  <a:lnTo>
                    <a:pt x="36204" y="84652"/>
                  </a:lnTo>
                  <a:lnTo>
                    <a:pt x="4178" y="112852"/>
                  </a:lnTo>
                  <a:lnTo>
                    <a:pt x="0" y="127762"/>
                  </a:lnTo>
                  <a:lnTo>
                    <a:pt x="4178" y="142671"/>
                  </a:lnTo>
                  <a:lnTo>
                    <a:pt x="36204" y="170871"/>
                  </a:lnTo>
                  <a:lnTo>
                    <a:pt x="96686" y="196276"/>
                  </a:lnTo>
                  <a:lnTo>
                    <a:pt x="136432" y="207692"/>
                  </a:lnTo>
                  <a:lnTo>
                    <a:pt x="181894" y="218122"/>
                  </a:lnTo>
                  <a:lnTo>
                    <a:pt x="232605" y="227472"/>
                  </a:lnTo>
                  <a:lnTo>
                    <a:pt x="288101" y="235645"/>
                  </a:lnTo>
                  <a:lnTo>
                    <a:pt x="347915" y="242547"/>
                  </a:lnTo>
                  <a:lnTo>
                    <a:pt x="411580" y="248081"/>
                  </a:lnTo>
                  <a:lnTo>
                    <a:pt x="478632" y="252152"/>
                  </a:lnTo>
                  <a:lnTo>
                    <a:pt x="548604" y="254665"/>
                  </a:lnTo>
                  <a:lnTo>
                    <a:pt x="621030" y="255524"/>
                  </a:lnTo>
                  <a:lnTo>
                    <a:pt x="693462" y="254665"/>
                  </a:lnTo>
                  <a:lnTo>
                    <a:pt x="763439" y="252152"/>
                  </a:lnTo>
                  <a:lnTo>
                    <a:pt x="830494" y="248081"/>
                  </a:lnTo>
                  <a:lnTo>
                    <a:pt x="894161" y="242547"/>
                  </a:lnTo>
                  <a:lnTo>
                    <a:pt x="953975" y="235645"/>
                  </a:lnTo>
                  <a:lnTo>
                    <a:pt x="1009470" y="227472"/>
                  </a:lnTo>
                  <a:lnTo>
                    <a:pt x="1060180" y="218122"/>
                  </a:lnTo>
                  <a:lnTo>
                    <a:pt x="1105639" y="207692"/>
                  </a:lnTo>
                  <a:lnTo>
                    <a:pt x="1145383" y="196276"/>
                  </a:lnTo>
                  <a:lnTo>
                    <a:pt x="1205859" y="170871"/>
                  </a:lnTo>
                  <a:lnTo>
                    <a:pt x="1237882" y="142671"/>
                  </a:lnTo>
                  <a:lnTo>
                    <a:pt x="1242060" y="127762"/>
                  </a:lnTo>
                  <a:lnTo>
                    <a:pt x="1237882" y="112852"/>
                  </a:lnTo>
                  <a:lnTo>
                    <a:pt x="1205859" y="84652"/>
                  </a:lnTo>
                  <a:lnTo>
                    <a:pt x="1145383" y="59247"/>
                  </a:lnTo>
                  <a:lnTo>
                    <a:pt x="1105639" y="47831"/>
                  </a:lnTo>
                  <a:lnTo>
                    <a:pt x="1060180" y="37401"/>
                  </a:lnTo>
                  <a:lnTo>
                    <a:pt x="1009470" y="28051"/>
                  </a:lnTo>
                  <a:lnTo>
                    <a:pt x="953975" y="19878"/>
                  </a:lnTo>
                  <a:lnTo>
                    <a:pt x="894161" y="12976"/>
                  </a:lnTo>
                  <a:lnTo>
                    <a:pt x="830494" y="7442"/>
                  </a:lnTo>
                  <a:lnTo>
                    <a:pt x="763439" y="3371"/>
                  </a:lnTo>
                  <a:lnTo>
                    <a:pt x="693462" y="85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F9C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93114" y="3093211"/>
            <a:ext cx="141605" cy="275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42544" y="2113788"/>
            <a:ext cx="1242060" cy="891540"/>
            <a:chOff x="542544" y="2113788"/>
            <a:chExt cx="1242060" cy="891540"/>
          </a:xfrm>
        </p:grpSpPr>
        <p:sp>
          <p:nvSpPr>
            <p:cNvPr id="17" name="object 17"/>
            <p:cNvSpPr/>
            <p:nvPr/>
          </p:nvSpPr>
          <p:spPr>
            <a:xfrm>
              <a:off x="542544" y="2241550"/>
              <a:ext cx="1242060" cy="763905"/>
            </a:xfrm>
            <a:custGeom>
              <a:avLst/>
              <a:gdLst/>
              <a:ahLst/>
              <a:cxnLst/>
              <a:rect l="l" t="t" r="r" b="b"/>
              <a:pathLst>
                <a:path w="1242060" h="763905">
                  <a:moveTo>
                    <a:pt x="1242060" y="0"/>
                  </a:moveTo>
                  <a:lnTo>
                    <a:pt x="1205859" y="43109"/>
                  </a:lnTo>
                  <a:lnTo>
                    <a:pt x="1145383" y="68514"/>
                  </a:lnTo>
                  <a:lnTo>
                    <a:pt x="1105639" y="79930"/>
                  </a:lnTo>
                  <a:lnTo>
                    <a:pt x="1060180" y="90360"/>
                  </a:lnTo>
                  <a:lnTo>
                    <a:pt x="1009470" y="99710"/>
                  </a:lnTo>
                  <a:lnTo>
                    <a:pt x="953975" y="107883"/>
                  </a:lnTo>
                  <a:lnTo>
                    <a:pt x="894161" y="114785"/>
                  </a:lnTo>
                  <a:lnTo>
                    <a:pt x="830494" y="120319"/>
                  </a:lnTo>
                  <a:lnTo>
                    <a:pt x="763439" y="124390"/>
                  </a:lnTo>
                  <a:lnTo>
                    <a:pt x="693462" y="126903"/>
                  </a:lnTo>
                  <a:lnTo>
                    <a:pt x="621030" y="127762"/>
                  </a:lnTo>
                  <a:lnTo>
                    <a:pt x="548604" y="126903"/>
                  </a:lnTo>
                  <a:lnTo>
                    <a:pt x="478632" y="124390"/>
                  </a:lnTo>
                  <a:lnTo>
                    <a:pt x="411580" y="120319"/>
                  </a:lnTo>
                  <a:lnTo>
                    <a:pt x="347915" y="114785"/>
                  </a:lnTo>
                  <a:lnTo>
                    <a:pt x="288101" y="107883"/>
                  </a:lnTo>
                  <a:lnTo>
                    <a:pt x="232605" y="99710"/>
                  </a:lnTo>
                  <a:lnTo>
                    <a:pt x="181894" y="90360"/>
                  </a:lnTo>
                  <a:lnTo>
                    <a:pt x="136432" y="79930"/>
                  </a:lnTo>
                  <a:lnTo>
                    <a:pt x="96686" y="68514"/>
                  </a:lnTo>
                  <a:lnTo>
                    <a:pt x="36204" y="43109"/>
                  </a:lnTo>
                  <a:lnTo>
                    <a:pt x="4178" y="14909"/>
                  </a:lnTo>
                  <a:lnTo>
                    <a:pt x="0" y="0"/>
                  </a:lnTo>
                  <a:lnTo>
                    <a:pt x="0" y="636015"/>
                  </a:lnTo>
                  <a:lnTo>
                    <a:pt x="36204" y="679125"/>
                  </a:lnTo>
                  <a:lnTo>
                    <a:pt x="96686" y="704530"/>
                  </a:lnTo>
                  <a:lnTo>
                    <a:pt x="136432" y="715946"/>
                  </a:lnTo>
                  <a:lnTo>
                    <a:pt x="181894" y="726376"/>
                  </a:lnTo>
                  <a:lnTo>
                    <a:pt x="232605" y="735726"/>
                  </a:lnTo>
                  <a:lnTo>
                    <a:pt x="288101" y="743899"/>
                  </a:lnTo>
                  <a:lnTo>
                    <a:pt x="347915" y="750801"/>
                  </a:lnTo>
                  <a:lnTo>
                    <a:pt x="411580" y="756335"/>
                  </a:lnTo>
                  <a:lnTo>
                    <a:pt x="478632" y="760406"/>
                  </a:lnTo>
                  <a:lnTo>
                    <a:pt x="548604" y="762919"/>
                  </a:lnTo>
                  <a:lnTo>
                    <a:pt x="621030" y="763777"/>
                  </a:lnTo>
                  <a:lnTo>
                    <a:pt x="693462" y="762919"/>
                  </a:lnTo>
                  <a:lnTo>
                    <a:pt x="763439" y="760406"/>
                  </a:lnTo>
                  <a:lnTo>
                    <a:pt x="830494" y="756335"/>
                  </a:lnTo>
                  <a:lnTo>
                    <a:pt x="894161" y="750801"/>
                  </a:lnTo>
                  <a:lnTo>
                    <a:pt x="953975" y="743899"/>
                  </a:lnTo>
                  <a:lnTo>
                    <a:pt x="1009470" y="735726"/>
                  </a:lnTo>
                  <a:lnTo>
                    <a:pt x="1060180" y="726376"/>
                  </a:lnTo>
                  <a:lnTo>
                    <a:pt x="1105639" y="715946"/>
                  </a:lnTo>
                  <a:lnTo>
                    <a:pt x="1145383" y="704530"/>
                  </a:lnTo>
                  <a:lnTo>
                    <a:pt x="1205859" y="679125"/>
                  </a:lnTo>
                  <a:lnTo>
                    <a:pt x="1237882" y="650925"/>
                  </a:lnTo>
                  <a:lnTo>
                    <a:pt x="1242060" y="636015"/>
                  </a:lnTo>
                  <a:lnTo>
                    <a:pt x="124206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2544" y="2113788"/>
              <a:ext cx="1242060" cy="255904"/>
            </a:xfrm>
            <a:custGeom>
              <a:avLst/>
              <a:gdLst/>
              <a:ahLst/>
              <a:cxnLst/>
              <a:rect l="l" t="t" r="r" b="b"/>
              <a:pathLst>
                <a:path w="1242060" h="255905">
                  <a:moveTo>
                    <a:pt x="621030" y="0"/>
                  </a:moveTo>
                  <a:lnTo>
                    <a:pt x="548604" y="858"/>
                  </a:lnTo>
                  <a:lnTo>
                    <a:pt x="478632" y="3371"/>
                  </a:lnTo>
                  <a:lnTo>
                    <a:pt x="411580" y="7442"/>
                  </a:lnTo>
                  <a:lnTo>
                    <a:pt x="347915" y="12976"/>
                  </a:lnTo>
                  <a:lnTo>
                    <a:pt x="288101" y="19878"/>
                  </a:lnTo>
                  <a:lnTo>
                    <a:pt x="232605" y="28051"/>
                  </a:lnTo>
                  <a:lnTo>
                    <a:pt x="181894" y="37401"/>
                  </a:lnTo>
                  <a:lnTo>
                    <a:pt x="136432" y="47831"/>
                  </a:lnTo>
                  <a:lnTo>
                    <a:pt x="96686" y="59247"/>
                  </a:lnTo>
                  <a:lnTo>
                    <a:pt x="36204" y="84652"/>
                  </a:lnTo>
                  <a:lnTo>
                    <a:pt x="4178" y="112852"/>
                  </a:lnTo>
                  <a:lnTo>
                    <a:pt x="0" y="127762"/>
                  </a:lnTo>
                  <a:lnTo>
                    <a:pt x="4178" y="142671"/>
                  </a:lnTo>
                  <a:lnTo>
                    <a:pt x="36204" y="170871"/>
                  </a:lnTo>
                  <a:lnTo>
                    <a:pt x="96686" y="196276"/>
                  </a:lnTo>
                  <a:lnTo>
                    <a:pt x="136432" y="207692"/>
                  </a:lnTo>
                  <a:lnTo>
                    <a:pt x="181894" y="218122"/>
                  </a:lnTo>
                  <a:lnTo>
                    <a:pt x="232605" y="227472"/>
                  </a:lnTo>
                  <a:lnTo>
                    <a:pt x="288101" y="235645"/>
                  </a:lnTo>
                  <a:lnTo>
                    <a:pt x="347915" y="242547"/>
                  </a:lnTo>
                  <a:lnTo>
                    <a:pt x="411580" y="248081"/>
                  </a:lnTo>
                  <a:lnTo>
                    <a:pt x="478632" y="252152"/>
                  </a:lnTo>
                  <a:lnTo>
                    <a:pt x="548604" y="254665"/>
                  </a:lnTo>
                  <a:lnTo>
                    <a:pt x="621030" y="255524"/>
                  </a:lnTo>
                  <a:lnTo>
                    <a:pt x="693462" y="254665"/>
                  </a:lnTo>
                  <a:lnTo>
                    <a:pt x="763439" y="252152"/>
                  </a:lnTo>
                  <a:lnTo>
                    <a:pt x="830494" y="248081"/>
                  </a:lnTo>
                  <a:lnTo>
                    <a:pt x="894161" y="242547"/>
                  </a:lnTo>
                  <a:lnTo>
                    <a:pt x="953975" y="235645"/>
                  </a:lnTo>
                  <a:lnTo>
                    <a:pt x="1009470" y="227472"/>
                  </a:lnTo>
                  <a:lnTo>
                    <a:pt x="1060180" y="218122"/>
                  </a:lnTo>
                  <a:lnTo>
                    <a:pt x="1105639" y="207692"/>
                  </a:lnTo>
                  <a:lnTo>
                    <a:pt x="1145383" y="196276"/>
                  </a:lnTo>
                  <a:lnTo>
                    <a:pt x="1205859" y="170871"/>
                  </a:lnTo>
                  <a:lnTo>
                    <a:pt x="1237882" y="142671"/>
                  </a:lnTo>
                  <a:lnTo>
                    <a:pt x="1242060" y="127762"/>
                  </a:lnTo>
                  <a:lnTo>
                    <a:pt x="1237882" y="112852"/>
                  </a:lnTo>
                  <a:lnTo>
                    <a:pt x="1205859" y="84652"/>
                  </a:lnTo>
                  <a:lnTo>
                    <a:pt x="1145383" y="59247"/>
                  </a:lnTo>
                  <a:lnTo>
                    <a:pt x="1105639" y="47831"/>
                  </a:lnTo>
                  <a:lnTo>
                    <a:pt x="1060180" y="37401"/>
                  </a:lnTo>
                  <a:lnTo>
                    <a:pt x="1009470" y="28051"/>
                  </a:lnTo>
                  <a:lnTo>
                    <a:pt x="953975" y="19878"/>
                  </a:lnTo>
                  <a:lnTo>
                    <a:pt x="894161" y="12976"/>
                  </a:lnTo>
                  <a:lnTo>
                    <a:pt x="830494" y="7442"/>
                  </a:lnTo>
                  <a:lnTo>
                    <a:pt x="763439" y="3371"/>
                  </a:lnTo>
                  <a:lnTo>
                    <a:pt x="693462" y="85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D995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93114" y="245859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876" y="1805939"/>
            <a:ext cx="2159508" cy="49377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103247" y="2287016"/>
            <a:ext cx="52635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b="1" dirty="0">
                <a:latin typeface="Times New Roman"/>
                <a:cs typeface="Times New Roman"/>
              </a:rPr>
              <a:t>Co-ordination</a:t>
            </a:r>
            <a:r>
              <a:rPr sz="2600" b="1" spc="-5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increases</a:t>
            </a:r>
            <a:r>
              <a:rPr sz="2600" b="1" spc="-2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efficiency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744" y="928116"/>
            <a:ext cx="1223771" cy="1223772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Importance</a:t>
            </a:r>
            <a:r>
              <a:rPr spc="-6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Co-ordination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42544" y="4017264"/>
            <a:ext cx="1242060" cy="2074545"/>
            <a:chOff x="542544" y="4017264"/>
            <a:chExt cx="1242060" cy="2074545"/>
          </a:xfrm>
        </p:grpSpPr>
        <p:sp>
          <p:nvSpPr>
            <p:cNvPr id="5" name="object 5"/>
            <p:cNvSpPr/>
            <p:nvPr/>
          </p:nvSpPr>
          <p:spPr>
            <a:xfrm>
              <a:off x="542544" y="5327650"/>
              <a:ext cx="1242060" cy="763905"/>
            </a:xfrm>
            <a:custGeom>
              <a:avLst/>
              <a:gdLst/>
              <a:ahLst/>
              <a:cxnLst/>
              <a:rect l="l" t="t" r="r" b="b"/>
              <a:pathLst>
                <a:path w="1242060" h="763904">
                  <a:moveTo>
                    <a:pt x="1242060" y="0"/>
                  </a:moveTo>
                  <a:lnTo>
                    <a:pt x="1205859" y="43109"/>
                  </a:lnTo>
                  <a:lnTo>
                    <a:pt x="1145383" y="68514"/>
                  </a:lnTo>
                  <a:lnTo>
                    <a:pt x="1105639" y="79930"/>
                  </a:lnTo>
                  <a:lnTo>
                    <a:pt x="1060180" y="90360"/>
                  </a:lnTo>
                  <a:lnTo>
                    <a:pt x="1009470" y="99710"/>
                  </a:lnTo>
                  <a:lnTo>
                    <a:pt x="953975" y="107883"/>
                  </a:lnTo>
                  <a:lnTo>
                    <a:pt x="894161" y="114785"/>
                  </a:lnTo>
                  <a:lnTo>
                    <a:pt x="830494" y="120319"/>
                  </a:lnTo>
                  <a:lnTo>
                    <a:pt x="763439" y="124390"/>
                  </a:lnTo>
                  <a:lnTo>
                    <a:pt x="693462" y="126903"/>
                  </a:lnTo>
                  <a:lnTo>
                    <a:pt x="621030" y="127762"/>
                  </a:lnTo>
                  <a:lnTo>
                    <a:pt x="548604" y="126903"/>
                  </a:lnTo>
                  <a:lnTo>
                    <a:pt x="478632" y="124390"/>
                  </a:lnTo>
                  <a:lnTo>
                    <a:pt x="411580" y="120319"/>
                  </a:lnTo>
                  <a:lnTo>
                    <a:pt x="347915" y="114785"/>
                  </a:lnTo>
                  <a:lnTo>
                    <a:pt x="288101" y="107883"/>
                  </a:lnTo>
                  <a:lnTo>
                    <a:pt x="232605" y="99710"/>
                  </a:lnTo>
                  <a:lnTo>
                    <a:pt x="181894" y="90360"/>
                  </a:lnTo>
                  <a:lnTo>
                    <a:pt x="136432" y="79930"/>
                  </a:lnTo>
                  <a:lnTo>
                    <a:pt x="96686" y="68514"/>
                  </a:lnTo>
                  <a:lnTo>
                    <a:pt x="36204" y="43109"/>
                  </a:lnTo>
                  <a:lnTo>
                    <a:pt x="4178" y="14909"/>
                  </a:lnTo>
                  <a:lnTo>
                    <a:pt x="0" y="0"/>
                  </a:lnTo>
                  <a:lnTo>
                    <a:pt x="0" y="636003"/>
                  </a:lnTo>
                  <a:lnTo>
                    <a:pt x="36204" y="679098"/>
                  </a:lnTo>
                  <a:lnTo>
                    <a:pt x="96686" y="704504"/>
                  </a:lnTo>
                  <a:lnTo>
                    <a:pt x="136432" y="715922"/>
                  </a:lnTo>
                  <a:lnTo>
                    <a:pt x="181894" y="726355"/>
                  </a:lnTo>
                  <a:lnTo>
                    <a:pt x="232605" y="735709"/>
                  </a:lnTo>
                  <a:lnTo>
                    <a:pt x="288101" y="743886"/>
                  </a:lnTo>
                  <a:lnTo>
                    <a:pt x="347915" y="750791"/>
                  </a:lnTo>
                  <a:lnTo>
                    <a:pt x="411580" y="756329"/>
                  </a:lnTo>
                  <a:lnTo>
                    <a:pt x="478632" y="760403"/>
                  </a:lnTo>
                  <a:lnTo>
                    <a:pt x="548604" y="762918"/>
                  </a:lnTo>
                  <a:lnTo>
                    <a:pt x="621030" y="763778"/>
                  </a:lnTo>
                  <a:lnTo>
                    <a:pt x="693462" y="762918"/>
                  </a:lnTo>
                  <a:lnTo>
                    <a:pt x="763439" y="760403"/>
                  </a:lnTo>
                  <a:lnTo>
                    <a:pt x="830494" y="756329"/>
                  </a:lnTo>
                  <a:lnTo>
                    <a:pt x="894161" y="750791"/>
                  </a:lnTo>
                  <a:lnTo>
                    <a:pt x="953975" y="743886"/>
                  </a:lnTo>
                  <a:lnTo>
                    <a:pt x="1009470" y="735709"/>
                  </a:lnTo>
                  <a:lnTo>
                    <a:pt x="1060180" y="726355"/>
                  </a:lnTo>
                  <a:lnTo>
                    <a:pt x="1105639" y="715922"/>
                  </a:lnTo>
                  <a:lnTo>
                    <a:pt x="1145383" y="704504"/>
                  </a:lnTo>
                  <a:lnTo>
                    <a:pt x="1205859" y="679098"/>
                  </a:lnTo>
                  <a:lnTo>
                    <a:pt x="1237882" y="650905"/>
                  </a:lnTo>
                  <a:lnTo>
                    <a:pt x="1242060" y="636003"/>
                  </a:lnTo>
                  <a:lnTo>
                    <a:pt x="1242060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2544" y="5199888"/>
              <a:ext cx="1242060" cy="255904"/>
            </a:xfrm>
            <a:custGeom>
              <a:avLst/>
              <a:gdLst/>
              <a:ahLst/>
              <a:cxnLst/>
              <a:rect l="l" t="t" r="r" b="b"/>
              <a:pathLst>
                <a:path w="1242060" h="255904">
                  <a:moveTo>
                    <a:pt x="621030" y="0"/>
                  </a:moveTo>
                  <a:lnTo>
                    <a:pt x="548604" y="858"/>
                  </a:lnTo>
                  <a:lnTo>
                    <a:pt x="478632" y="3371"/>
                  </a:lnTo>
                  <a:lnTo>
                    <a:pt x="411580" y="7442"/>
                  </a:lnTo>
                  <a:lnTo>
                    <a:pt x="347915" y="12976"/>
                  </a:lnTo>
                  <a:lnTo>
                    <a:pt x="288101" y="19878"/>
                  </a:lnTo>
                  <a:lnTo>
                    <a:pt x="232605" y="28051"/>
                  </a:lnTo>
                  <a:lnTo>
                    <a:pt x="181894" y="37401"/>
                  </a:lnTo>
                  <a:lnTo>
                    <a:pt x="136432" y="47831"/>
                  </a:lnTo>
                  <a:lnTo>
                    <a:pt x="96686" y="59247"/>
                  </a:lnTo>
                  <a:lnTo>
                    <a:pt x="36204" y="84652"/>
                  </a:lnTo>
                  <a:lnTo>
                    <a:pt x="4178" y="112852"/>
                  </a:lnTo>
                  <a:lnTo>
                    <a:pt x="0" y="127762"/>
                  </a:lnTo>
                  <a:lnTo>
                    <a:pt x="4178" y="142671"/>
                  </a:lnTo>
                  <a:lnTo>
                    <a:pt x="36204" y="170871"/>
                  </a:lnTo>
                  <a:lnTo>
                    <a:pt x="96686" y="196276"/>
                  </a:lnTo>
                  <a:lnTo>
                    <a:pt x="136432" y="207692"/>
                  </a:lnTo>
                  <a:lnTo>
                    <a:pt x="181894" y="218122"/>
                  </a:lnTo>
                  <a:lnTo>
                    <a:pt x="232605" y="227472"/>
                  </a:lnTo>
                  <a:lnTo>
                    <a:pt x="288101" y="235645"/>
                  </a:lnTo>
                  <a:lnTo>
                    <a:pt x="347915" y="242547"/>
                  </a:lnTo>
                  <a:lnTo>
                    <a:pt x="411580" y="248081"/>
                  </a:lnTo>
                  <a:lnTo>
                    <a:pt x="478632" y="252152"/>
                  </a:lnTo>
                  <a:lnTo>
                    <a:pt x="548604" y="254665"/>
                  </a:lnTo>
                  <a:lnTo>
                    <a:pt x="621030" y="255524"/>
                  </a:lnTo>
                  <a:lnTo>
                    <a:pt x="693462" y="254665"/>
                  </a:lnTo>
                  <a:lnTo>
                    <a:pt x="763439" y="252152"/>
                  </a:lnTo>
                  <a:lnTo>
                    <a:pt x="830494" y="248081"/>
                  </a:lnTo>
                  <a:lnTo>
                    <a:pt x="894161" y="242547"/>
                  </a:lnTo>
                  <a:lnTo>
                    <a:pt x="953975" y="235645"/>
                  </a:lnTo>
                  <a:lnTo>
                    <a:pt x="1009470" y="227472"/>
                  </a:lnTo>
                  <a:lnTo>
                    <a:pt x="1060180" y="218122"/>
                  </a:lnTo>
                  <a:lnTo>
                    <a:pt x="1105639" y="207692"/>
                  </a:lnTo>
                  <a:lnTo>
                    <a:pt x="1145383" y="196276"/>
                  </a:lnTo>
                  <a:lnTo>
                    <a:pt x="1205859" y="170871"/>
                  </a:lnTo>
                  <a:lnTo>
                    <a:pt x="1237882" y="142671"/>
                  </a:lnTo>
                  <a:lnTo>
                    <a:pt x="1242060" y="127762"/>
                  </a:lnTo>
                  <a:lnTo>
                    <a:pt x="1237882" y="112852"/>
                  </a:lnTo>
                  <a:lnTo>
                    <a:pt x="1205859" y="84652"/>
                  </a:lnTo>
                  <a:lnTo>
                    <a:pt x="1145383" y="59247"/>
                  </a:lnTo>
                  <a:lnTo>
                    <a:pt x="1105639" y="47831"/>
                  </a:lnTo>
                  <a:lnTo>
                    <a:pt x="1060180" y="37401"/>
                  </a:lnTo>
                  <a:lnTo>
                    <a:pt x="1009470" y="28051"/>
                  </a:lnTo>
                  <a:lnTo>
                    <a:pt x="953975" y="19878"/>
                  </a:lnTo>
                  <a:lnTo>
                    <a:pt x="894161" y="12976"/>
                  </a:lnTo>
                  <a:lnTo>
                    <a:pt x="830494" y="7442"/>
                  </a:lnTo>
                  <a:lnTo>
                    <a:pt x="763439" y="3371"/>
                  </a:lnTo>
                  <a:lnTo>
                    <a:pt x="693462" y="85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7992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2544" y="4708906"/>
              <a:ext cx="1242060" cy="763905"/>
            </a:xfrm>
            <a:custGeom>
              <a:avLst/>
              <a:gdLst/>
              <a:ahLst/>
              <a:cxnLst/>
              <a:rect l="l" t="t" r="r" b="b"/>
              <a:pathLst>
                <a:path w="1242060" h="763904">
                  <a:moveTo>
                    <a:pt x="1242060" y="0"/>
                  </a:moveTo>
                  <a:lnTo>
                    <a:pt x="1205859" y="43109"/>
                  </a:lnTo>
                  <a:lnTo>
                    <a:pt x="1145383" y="68514"/>
                  </a:lnTo>
                  <a:lnTo>
                    <a:pt x="1105639" y="79930"/>
                  </a:lnTo>
                  <a:lnTo>
                    <a:pt x="1060180" y="90360"/>
                  </a:lnTo>
                  <a:lnTo>
                    <a:pt x="1009470" y="99710"/>
                  </a:lnTo>
                  <a:lnTo>
                    <a:pt x="953975" y="107883"/>
                  </a:lnTo>
                  <a:lnTo>
                    <a:pt x="894161" y="114785"/>
                  </a:lnTo>
                  <a:lnTo>
                    <a:pt x="830494" y="120319"/>
                  </a:lnTo>
                  <a:lnTo>
                    <a:pt x="763439" y="124390"/>
                  </a:lnTo>
                  <a:lnTo>
                    <a:pt x="693462" y="126903"/>
                  </a:lnTo>
                  <a:lnTo>
                    <a:pt x="621030" y="127762"/>
                  </a:lnTo>
                  <a:lnTo>
                    <a:pt x="548604" y="126903"/>
                  </a:lnTo>
                  <a:lnTo>
                    <a:pt x="478632" y="124390"/>
                  </a:lnTo>
                  <a:lnTo>
                    <a:pt x="411580" y="120319"/>
                  </a:lnTo>
                  <a:lnTo>
                    <a:pt x="347915" y="114785"/>
                  </a:lnTo>
                  <a:lnTo>
                    <a:pt x="288101" y="107883"/>
                  </a:lnTo>
                  <a:lnTo>
                    <a:pt x="232605" y="99710"/>
                  </a:lnTo>
                  <a:lnTo>
                    <a:pt x="181894" y="90360"/>
                  </a:lnTo>
                  <a:lnTo>
                    <a:pt x="136432" y="79930"/>
                  </a:lnTo>
                  <a:lnTo>
                    <a:pt x="96686" y="68514"/>
                  </a:lnTo>
                  <a:lnTo>
                    <a:pt x="36204" y="43109"/>
                  </a:lnTo>
                  <a:lnTo>
                    <a:pt x="4178" y="14909"/>
                  </a:lnTo>
                  <a:lnTo>
                    <a:pt x="0" y="0"/>
                  </a:lnTo>
                  <a:lnTo>
                    <a:pt x="0" y="636016"/>
                  </a:lnTo>
                  <a:lnTo>
                    <a:pt x="36204" y="679125"/>
                  </a:lnTo>
                  <a:lnTo>
                    <a:pt x="96686" y="704530"/>
                  </a:lnTo>
                  <a:lnTo>
                    <a:pt x="136432" y="715946"/>
                  </a:lnTo>
                  <a:lnTo>
                    <a:pt x="181894" y="726376"/>
                  </a:lnTo>
                  <a:lnTo>
                    <a:pt x="232605" y="735726"/>
                  </a:lnTo>
                  <a:lnTo>
                    <a:pt x="288101" y="743899"/>
                  </a:lnTo>
                  <a:lnTo>
                    <a:pt x="347915" y="750801"/>
                  </a:lnTo>
                  <a:lnTo>
                    <a:pt x="411580" y="756335"/>
                  </a:lnTo>
                  <a:lnTo>
                    <a:pt x="478632" y="760406"/>
                  </a:lnTo>
                  <a:lnTo>
                    <a:pt x="548604" y="762919"/>
                  </a:lnTo>
                  <a:lnTo>
                    <a:pt x="621030" y="763778"/>
                  </a:lnTo>
                  <a:lnTo>
                    <a:pt x="693462" y="762919"/>
                  </a:lnTo>
                  <a:lnTo>
                    <a:pt x="763439" y="760406"/>
                  </a:lnTo>
                  <a:lnTo>
                    <a:pt x="830494" y="756335"/>
                  </a:lnTo>
                  <a:lnTo>
                    <a:pt x="894161" y="750801"/>
                  </a:lnTo>
                  <a:lnTo>
                    <a:pt x="953975" y="743899"/>
                  </a:lnTo>
                  <a:lnTo>
                    <a:pt x="1009470" y="735726"/>
                  </a:lnTo>
                  <a:lnTo>
                    <a:pt x="1060180" y="726376"/>
                  </a:lnTo>
                  <a:lnTo>
                    <a:pt x="1105639" y="715946"/>
                  </a:lnTo>
                  <a:lnTo>
                    <a:pt x="1145383" y="704530"/>
                  </a:lnTo>
                  <a:lnTo>
                    <a:pt x="1205859" y="679125"/>
                  </a:lnTo>
                  <a:lnTo>
                    <a:pt x="1237882" y="650925"/>
                  </a:lnTo>
                  <a:lnTo>
                    <a:pt x="1242060" y="636016"/>
                  </a:lnTo>
                  <a:lnTo>
                    <a:pt x="124206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544" y="4581144"/>
              <a:ext cx="1242060" cy="255904"/>
            </a:xfrm>
            <a:custGeom>
              <a:avLst/>
              <a:gdLst/>
              <a:ahLst/>
              <a:cxnLst/>
              <a:rect l="l" t="t" r="r" b="b"/>
              <a:pathLst>
                <a:path w="1242060" h="255904">
                  <a:moveTo>
                    <a:pt x="621030" y="0"/>
                  </a:moveTo>
                  <a:lnTo>
                    <a:pt x="548604" y="858"/>
                  </a:lnTo>
                  <a:lnTo>
                    <a:pt x="478632" y="3371"/>
                  </a:lnTo>
                  <a:lnTo>
                    <a:pt x="411580" y="7442"/>
                  </a:lnTo>
                  <a:lnTo>
                    <a:pt x="347915" y="12976"/>
                  </a:lnTo>
                  <a:lnTo>
                    <a:pt x="288101" y="19878"/>
                  </a:lnTo>
                  <a:lnTo>
                    <a:pt x="232605" y="28051"/>
                  </a:lnTo>
                  <a:lnTo>
                    <a:pt x="181894" y="37401"/>
                  </a:lnTo>
                  <a:lnTo>
                    <a:pt x="136432" y="47831"/>
                  </a:lnTo>
                  <a:lnTo>
                    <a:pt x="96686" y="59247"/>
                  </a:lnTo>
                  <a:lnTo>
                    <a:pt x="36204" y="84652"/>
                  </a:lnTo>
                  <a:lnTo>
                    <a:pt x="4178" y="112852"/>
                  </a:lnTo>
                  <a:lnTo>
                    <a:pt x="0" y="127761"/>
                  </a:lnTo>
                  <a:lnTo>
                    <a:pt x="4178" y="142671"/>
                  </a:lnTo>
                  <a:lnTo>
                    <a:pt x="36204" y="170871"/>
                  </a:lnTo>
                  <a:lnTo>
                    <a:pt x="96686" y="196276"/>
                  </a:lnTo>
                  <a:lnTo>
                    <a:pt x="136432" y="207692"/>
                  </a:lnTo>
                  <a:lnTo>
                    <a:pt x="181894" y="218122"/>
                  </a:lnTo>
                  <a:lnTo>
                    <a:pt x="232605" y="227472"/>
                  </a:lnTo>
                  <a:lnTo>
                    <a:pt x="288101" y="235645"/>
                  </a:lnTo>
                  <a:lnTo>
                    <a:pt x="347915" y="242547"/>
                  </a:lnTo>
                  <a:lnTo>
                    <a:pt x="411580" y="248081"/>
                  </a:lnTo>
                  <a:lnTo>
                    <a:pt x="478632" y="252152"/>
                  </a:lnTo>
                  <a:lnTo>
                    <a:pt x="548604" y="254665"/>
                  </a:lnTo>
                  <a:lnTo>
                    <a:pt x="621030" y="255523"/>
                  </a:lnTo>
                  <a:lnTo>
                    <a:pt x="693462" y="254665"/>
                  </a:lnTo>
                  <a:lnTo>
                    <a:pt x="763439" y="252152"/>
                  </a:lnTo>
                  <a:lnTo>
                    <a:pt x="830494" y="248081"/>
                  </a:lnTo>
                  <a:lnTo>
                    <a:pt x="894161" y="242547"/>
                  </a:lnTo>
                  <a:lnTo>
                    <a:pt x="953975" y="235645"/>
                  </a:lnTo>
                  <a:lnTo>
                    <a:pt x="1009470" y="227472"/>
                  </a:lnTo>
                  <a:lnTo>
                    <a:pt x="1060180" y="218122"/>
                  </a:lnTo>
                  <a:lnTo>
                    <a:pt x="1105639" y="207692"/>
                  </a:lnTo>
                  <a:lnTo>
                    <a:pt x="1145383" y="196276"/>
                  </a:lnTo>
                  <a:lnTo>
                    <a:pt x="1205859" y="170871"/>
                  </a:lnTo>
                  <a:lnTo>
                    <a:pt x="1237882" y="142671"/>
                  </a:lnTo>
                  <a:lnTo>
                    <a:pt x="1242060" y="127761"/>
                  </a:lnTo>
                  <a:lnTo>
                    <a:pt x="1237882" y="112852"/>
                  </a:lnTo>
                  <a:lnTo>
                    <a:pt x="1205859" y="84652"/>
                  </a:lnTo>
                  <a:lnTo>
                    <a:pt x="1145383" y="59247"/>
                  </a:lnTo>
                  <a:lnTo>
                    <a:pt x="1105639" y="47831"/>
                  </a:lnTo>
                  <a:lnTo>
                    <a:pt x="1060180" y="37401"/>
                  </a:lnTo>
                  <a:lnTo>
                    <a:pt x="1009470" y="28051"/>
                  </a:lnTo>
                  <a:lnTo>
                    <a:pt x="953975" y="19878"/>
                  </a:lnTo>
                  <a:lnTo>
                    <a:pt x="894161" y="12976"/>
                  </a:lnTo>
                  <a:lnTo>
                    <a:pt x="830494" y="7442"/>
                  </a:lnTo>
                  <a:lnTo>
                    <a:pt x="763439" y="3371"/>
                  </a:lnTo>
                  <a:lnTo>
                    <a:pt x="693462" y="85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2544" y="4145026"/>
              <a:ext cx="1242060" cy="763905"/>
            </a:xfrm>
            <a:custGeom>
              <a:avLst/>
              <a:gdLst/>
              <a:ahLst/>
              <a:cxnLst/>
              <a:rect l="l" t="t" r="r" b="b"/>
              <a:pathLst>
                <a:path w="1242060" h="763904">
                  <a:moveTo>
                    <a:pt x="1242060" y="0"/>
                  </a:moveTo>
                  <a:lnTo>
                    <a:pt x="1205859" y="43109"/>
                  </a:lnTo>
                  <a:lnTo>
                    <a:pt x="1145383" y="68514"/>
                  </a:lnTo>
                  <a:lnTo>
                    <a:pt x="1105639" y="79930"/>
                  </a:lnTo>
                  <a:lnTo>
                    <a:pt x="1060180" y="90360"/>
                  </a:lnTo>
                  <a:lnTo>
                    <a:pt x="1009470" y="99710"/>
                  </a:lnTo>
                  <a:lnTo>
                    <a:pt x="953975" y="107883"/>
                  </a:lnTo>
                  <a:lnTo>
                    <a:pt x="894161" y="114785"/>
                  </a:lnTo>
                  <a:lnTo>
                    <a:pt x="830494" y="120319"/>
                  </a:lnTo>
                  <a:lnTo>
                    <a:pt x="763439" y="124390"/>
                  </a:lnTo>
                  <a:lnTo>
                    <a:pt x="693462" y="126903"/>
                  </a:lnTo>
                  <a:lnTo>
                    <a:pt x="621030" y="127762"/>
                  </a:lnTo>
                  <a:lnTo>
                    <a:pt x="548604" y="126903"/>
                  </a:lnTo>
                  <a:lnTo>
                    <a:pt x="478632" y="124390"/>
                  </a:lnTo>
                  <a:lnTo>
                    <a:pt x="411580" y="120319"/>
                  </a:lnTo>
                  <a:lnTo>
                    <a:pt x="347915" y="114785"/>
                  </a:lnTo>
                  <a:lnTo>
                    <a:pt x="288101" y="107883"/>
                  </a:lnTo>
                  <a:lnTo>
                    <a:pt x="232605" y="99710"/>
                  </a:lnTo>
                  <a:lnTo>
                    <a:pt x="181894" y="90360"/>
                  </a:lnTo>
                  <a:lnTo>
                    <a:pt x="136432" y="79930"/>
                  </a:lnTo>
                  <a:lnTo>
                    <a:pt x="96686" y="68514"/>
                  </a:lnTo>
                  <a:lnTo>
                    <a:pt x="36204" y="43109"/>
                  </a:lnTo>
                  <a:lnTo>
                    <a:pt x="4178" y="14909"/>
                  </a:lnTo>
                  <a:lnTo>
                    <a:pt x="0" y="0"/>
                  </a:lnTo>
                  <a:lnTo>
                    <a:pt x="0" y="636016"/>
                  </a:lnTo>
                  <a:lnTo>
                    <a:pt x="36204" y="679125"/>
                  </a:lnTo>
                  <a:lnTo>
                    <a:pt x="96686" y="704530"/>
                  </a:lnTo>
                  <a:lnTo>
                    <a:pt x="136432" y="715946"/>
                  </a:lnTo>
                  <a:lnTo>
                    <a:pt x="181894" y="726376"/>
                  </a:lnTo>
                  <a:lnTo>
                    <a:pt x="232605" y="735726"/>
                  </a:lnTo>
                  <a:lnTo>
                    <a:pt x="288101" y="743899"/>
                  </a:lnTo>
                  <a:lnTo>
                    <a:pt x="347915" y="750801"/>
                  </a:lnTo>
                  <a:lnTo>
                    <a:pt x="411580" y="756335"/>
                  </a:lnTo>
                  <a:lnTo>
                    <a:pt x="478632" y="760406"/>
                  </a:lnTo>
                  <a:lnTo>
                    <a:pt x="548604" y="762919"/>
                  </a:lnTo>
                  <a:lnTo>
                    <a:pt x="621030" y="763778"/>
                  </a:lnTo>
                  <a:lnTo>
                    <a:pt x="693462" y="762919"/>
                  </a:lnTo>
                  <a:lnTo>
                    <a:pt x="763439" y="760406"/>
                  </a:lnTo>
                  <a:lnTo>
                    <a:pt x="830494" y="756335"/>
                  </a:lnTo>
                  <a:lnTo>
                    <a:pt x="894161" y="750801"/>
                  </a:lnTo>
                  <a:lnTo>
                    <a:pt x="953975" y="743899"/>
                  </a:lnTo>
                  <a:lnTo>
                    <a:pt x="1009470" y="735726"/>
                  </a:lnTo>
                  <a:lnTo>
                    <a:pt x="1060180" y="726376"/>
                  </a:lnTo>
                  <a:lnTo>
                    <a:pt x="1105639" y="715946"/>
                  </a:lnTo>
                  <a:lnTo>
                    <a:pt x="1145383" y="704530"/>
                  </a:lnTo>
                  <a:lnTo>
                    <a:pt x="1205859" y="679125"/>
                  </a:lnTo>
                  <a:lnTo>
                    <a:pt x="1237882" y="650925"/>
                  </a:lnTo>
                  <a:lnTo>
                    <a:pt x="1242060" y="636016"/>
                  </a:lnTo>
                  <a:lnTo>
                    <a:pt x="124206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2544" y="4017264"/>
              <a:ext cx="1242060" cy="255904"/>
            </a:xfrm>
            <a:custGeom>
              <a:avLst/>
              <a:gdLst/>
              <a:ahLst/>
              <a:cxnLst/>
              <a:rect l="l" t="t" r="r" b="b"/>
              <a:pathLst>
                <a:path w="1242060" h="255904">
                  <a:moveTo>
                    <a:pt x="621030" y="0"/>
                  </a:moveTo>
                  <a:lnTo>
                    <a:pt x="548604" y="858"/>
                  </a:lnTo>
                  <a:lnTo>
                    <a:pt x="478632" y="3371"/>
                  </a:lnTo>
                  <a:lnTo>
                    <a:pt x="411580" y="7442"/>
                  </a:lnTo>
                  <a:lnTo>
                    <a:pt x="347915" y="12976"/>
                  </a:lnTo>
                  <a:lnTo>
                    <a:pt x="288101" y="19878"/>
                  </a:lnTo>
                  <a:lnTo>
                    <a:pt x="232605" y="28051"/>
                  </a:lnTo>
                  <a:lnTo>
                    <a:pt x="181894" y="37401"/>
                  </a:lnTo>
                  <a:lnTo>
                    <a:pt x="136432" y="47831"/>
                  </a:lnTo>
                  <a:lnTo>
                    <a:pt x="96686" y="59247"/>
                  </a:lnTo>
                  <a:lnTo>
                    <a:pt x="36204" y="84652"/>
                  </a:lnTo>
                  <a:lnTo>
                    <a:pt x="4178" y="112852"/>
                  </a:lnTo>
                  <a:lnTo>
                    <a:pt x="0" y="127762"/>
                  </a:lnTo>
                  <a:lnTo>
                    <a:pt x="4178" y="142671"/>
                  </a:lnTo>
                  <a:lnTo>
                    <a:pt x="36204" y="170871"/>
                  </a:lnTo>
                  <a:lnTo>
                    <a:pt x="96686" y="196276"/>
                  </a:lnTo>
                  <a:lnTo>
                    <a:pt x="136432" y="207692"/>
                  </a:lnTo>
                  <a:lnTo>
                    <a:pt x="181894" y="218122"/>
                  </a:lnTo>
                  <a:lnTo>
                    <a:pt x="232605" y="227472"/>
                  </a:lnTo>
                  <a:lnTo>
                    <a:pt x="288101" y="235645"/>
                  </a:lnTo>
                  <a:lnTo>
                    <a:pt x="347915" y="242547"/>
                  </a:lnTo>
                  <a:lnTo>
                    <a:pt x="411580" y="248081"/>
                  </a:lnTo>
                  <a:lnTo>
                    <a:pt x="478632" y="252152"/>
                  </a:lnTo>
                  <a:lnTo>
                    <a:pt x="548604" y="254665"/>
                  </a:lnTo>
                  <a:lnTo>
                    <a:pt x="621030" y="255524"/>
                  </a:lnTo>
                  <a:lnTo>
                    <a:pt x="693462" y="254665"/>
                  </a:lnTo>
                  <a:lnTo>
                    <a:pt x="763439" y="252152"/>
                  </a:lnTo>
                  <a:lnTo>
                    <a:pt x="830494" y="248081"/>
                  </a:lnTo>
                  <a:lnTo>
                    <a:pt x="894161" y="242547"/>
                  </a:lnTo>
                  <a:lnTo>
                    <a:pt x="953975" y="235645"/>
                  </a:lnTo>
                  <a:lnTo>
                    <a:pt x="1009470" y="227472"/>
                  </a:lnTo>
                  <a:lnTo>
                    <a:pt x="1060180" y="218122"/>
                  </a:lnTo>
                  <a:lnTo>
                    <a:pt x="1105639" y="207692"/>
                  </a:lnTo>
                  <a:lnTo>
                    <a:pt x="1145383" y="196276"/>
                  </a:lnTo>
                  <a:lnTo>
                    <a:pt x="1205859" y="170871"/>
                  </a:lnTo>
                  <a:lnTo>
                    <a:pt x="1237882" y="142671"/>
                  </a:lnTo>
                  <a:lnTo>
                    <a:pt x="1242060" y="127762"/>
                  </a:lnTo>
                  <a:lnTo>
                    <a:pt x="1237882" y="112852"/>
                  </a:lnTo>
                  <a:lnTo>
                    <a:pt x="1205859" y="84652"/>
                  </a:lnTo>
                  <a:lnTo>
                    <a:pt x="1145383" y="59247"/>
                  </a:lnTo>
                  <a:lnTo>
                    <a:pt x="1105639" y="47831"/>
                  </a:lnTo>
                  <a:lnTo>
                    <a:pt x="1060180" y="37401"/>
                  </a:lnTo>
                  <a:lnTo>
                    <a:pt x="1009470" y="28051"/>
                  </a:lnTo>
                  <a:lnTo>
                    <a:pt x="953975" y="19878"/>
                  </a:lnTo>
                  <a:lnTo>
                    <a:pt x="894161" y="12976"/>
                  </a:lnTo>
                  <a:lnTo>
                    <a:pt x="830494" y="7442"/>
                  </a:lnTo>
                  <a:lnTo>
                    <a:pt x="763439" y="3371"/>
                  </a:lnTo>
                  <a:lnTo>
                    <a:pt x="693462" y="85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93114" y="4362450"/>
            <a:ext cx="141605" cy="1483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42544" y="3381755"/>
            <a:ext cx="1242060" cy="891540"/>
            <a:chOff x="542544" y="3381755"/>
            <a:chExt cx="1242060" cy="891540"/>
          </a:xfrm>
        </p:grpSpPr>
        <p:sp>
          <p:nvSpPr>
            <p:cNvPr id="13" name="object 13"/>
            <p:cNvSpPr/>
            <p:nvPr/>
          </p:nvSpPr>
          <p:spPr>
            <a:xfrm>
              <a:off x="542544" y="3509517"/>
              <a:ext cx="1242060" cy="763905"/>
            </a:xfrm>
            <a:custGeom>
              <a:avLst/>
              <a:gdLst/>
              <a:ahLst/>
              <a:cxnLst/>
              <a:rect l="l" t="t" r="r" b="b"/>
              <a:pathLst>
                <a:path w="1242060" h="763904">
                  <a:moveTo>
                    <a:pt x="1242060" y="0"/>
                  </a:moveTo>
                  <a:lnTo>
                    <a:pt x="1205859" y="43109"/>
                  </a:lnTo>
                  <a:lnTo>
                    <a:pt x="1145383" y="68514"/>
                  </a:lnTo>
                  <a:lnTo>
                    <a:pt x="1105639" y="79930"/>
                  </a:lnTo>
                  <a:lnTo>
                    <a:pt x="1060180" y="90360"/>
                  </a:lnTo>
                  <a:lnTo>
                    <a:pt x="1009470" y="99710"/>
                  </a:lnTo>
                  <a:lnTo>
                    <a:pt x="953975" y="107883"/>
                  </a:lnTo>
                  <a:lnTo>
                    <a:pt x="894161" y="114785"/>
                  </a:lnTo>
                  <a:lnTo>
                    <a:pt x="830494" y="120319"/>
                  </a:lnTo>
                  <a:lnTo>
                    <a:pt x="763439" y="124390"/>
                  </a:lnTo>
                  <a:lnTo>
                    <a:pt x="693462" y="126903"/>
                  </a:lnTo>
                  <a:lnTo>
                    <a:pt x="621030" y="127762"/>
                  </a:lnTo>
                  <a:lnTo>
                    <a:pt x="548604" y="126903"/>
                  </a:lnTo>
                  <a:lnTo>
                    <a:pt x="478632" y="124390"/>
                  </a:lnTo>
                  <a:lnTo>
                    <a:pt x="411580" y="120319"/>
                  </a:lnTo>
                  <a:lnTo>
                    <a:pt x="347915" y="114785"/>
                  </a:lnTo>
                  <a:lnTo>
                    <a:pt x="288101" y="107883"/>
                  </a:lnTo>
                  <a:lnTo>
                    <a:pt x="232605" y="99710"/>
                  </a:lnTo>
                  <a:lnTo>
                    <a:pt x="181894" y="90360"/>
                  </a:lnTo>
                  <a:lnTo>
                    <a:pt x="136432" y="79930"/>
                  </a:lnTo>
                  <a:lnTo>
                    <a:pt x="96686" y="68514"/>
                  </a:lnTo>
                  <a:lnTo>
                    <a:pt x="36204" y="43109"/>
                  </a:lnTo>
                  <a:lnTo>
                    <a:pt x="4178" y="14909"/>
                  </a:lnTo>
                  <a:lnTo>
                    <a:pt x="0" y="0"/>
                  </a:lnTo>
                  <a:lnTo>
                    <a:pt x="0" y="636016"/>
                  </a:lnTo>
                  <a:lnTo>
                    <a:pt x="36204" y="679125"/>
                  </a:lnTo>
                  <a:lnTo>
                    <a:pt x="96686" y="704530"/>
                  </a:lnTo>
                  <a:lnTo>
                    <a:pt x="136432" y="715946"/>
                  </a:lnTo>
                  <a:lnTo>
                    <a:pt x="181894" y="726376"/>
                  </a:lnTo>
                  <a:lnTo>
                    <a:pt x="232605" y="735726"/>
                  </a:lnTo>
                  <a:lnTo>
                    <a:pt x="288101" y="743899"/>
                  </a:lnTo>
                  <a:lnTo>
                    <a:pt x="347915" y="750801"/>
                  </a:lnTo>
                  <a:lnTo>
                    <a:pt x="411580" y="756335"/>
                  </a:lnTo>
                  <a:lnTo>
                    <a:pt x="478632" y="760406"/>
                  </a:lnTo>
                  <a:lnTo>
                    <a:pt x="548604" y="762919"/>
                  </a:lnTo>
                  <a:lnTo>
                    <a:pt x="621030" y="763778"/>
                  </a:lnTo>
                  <a:lnTo>
                    <a:pt x="693462" y="762919"/>
                  </a:lnTo>
                  <a:lnTo>
                    <a:pt x="763439" y="760406"/>
                  </a:lnTo>
                  <a:lnTo>
                    <a:pt x="830494" y="756335"/>
                  </a:lnTo>
                  <a:lnTo>
                    <a:pt x="894161" y="750801"/>
                  </a:lnTo>
                  <a:lnTo>
                    <a:pt x="953975" y="743899"/>
                  </a:lnTo>
                  <a:lnTo>
                    <a:pt x="1009470" y="735726"/>
                  </a:lnTo>
                  <a:lnTo>
                    <a:pt x="1060180" y="726376"/>
                  </a:lnTo>
                  <a:lnTo>
                    <a:pt x="1105639" y="715946"/>
                  </a:lnTo>
                  <a:lnTo>
                    <a:pt x="1145383" y="704530"/>
                  </a:lnTo>
                  <a:lnTo>
                    <a:pt x="1205859" y="679125"/>
                  </a:lnTo>
                  <a:lnTo>
                    <a:pt x="1237882" y="650925"/>
                  </a:lnTo>
                  <a:lnTo>
                    <a:pt x="1242060" y="636016"/>
                  </a:lnTo>
                  <a:lnTo>
                    <a:pt x="1242060" y="0"/>
                  </a:lnTo>
                  <a:close/>
                </a:path>
              </a:pathLst>
            </a:custGeom>
            <a:solidFill>
              <a:srgbClr val="9389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2544" y="3381755"/>
              <a:ext cx="1242060" cy="255904"/>
            </a:xfrm>
            <a:custGeom>
              <a:avLst/>
              <a:gdLst/>
              <a:ahLst/>
              <a:cxnLst/>
              <a:rect l="l" t="t" r="r" b="b"/>
              <a:pathLst>
                <a:path w="1242060" h="255904">
                  <a:moveTo>
                    <a:pt x="621030" y="0"/>
                  </a:moveTo>
                  <a:lnTo>
                    <a:pt x="548604" y="858"/>
                  </a:lnTo>
                  <a:lnTo>
                    <a:pt x="478632" y="3371"/>
                  </a:lnTo>
                  <a:lnTo>
                    <a:pt x="411580" y="7442"/>
                  </a:lnTo>
                  <a:lnTo>
                    <a:pt x="347915" y="12976"/>
                  </a:lnTo>
                  <a:lnTo>
                    <a:pt x="288101" y="19878"/>
                  </a:lnTo>
                  <a:lnTo>
                    <a:pt x="232605" y="28051"/>
                  </a:lnTo>
                  <a:lnTo>
                    <a:pt x="181894" y="37401"/>
                  </a:lnTo>
                  <a:lnTo>
                    <a:pt x="136432" y="47831"/>
                  </a:lnTo>
                  <a:lnTo>
                    <a:pt x="96686" y="59247"/>
                  </a:lnTo>
                  <a:lnTo>
                    <a:pt x="36204" y="84652"/>
                  </a:lnTo>
                  <a:lnTo>
                    <a:pt x="4178" y="112852"/>
                  </a:lnTo>
                  <a:lnTo>
                    <a:pt x="0" y="127762"/>
                  </a:lnTo>
                  <a:lnTo>
                    <a:pt x="4178" y="142671"/>
                  </a:lnTo>
                  <a:lnTo>
                    <a:pt x="36204" y="170871"/>
                  </a:lnTo>
                  <a:lnTo>
                    <a:pt x="96686" y="196276"/>
                  </a:lnTo>
                  <a:lnTo>
                    <a:pt x="136432" y="207692"/>
                  </a:lnTo>
                  <a:lnTo>
                    <a:pt x="181894" y="218122"/>
                  </a:lnTo>
                  <a:lnTo>
                    <a:pt x="232605" y="227472"/>
                  </a:lnTo>
                  <a:lnTo>
                    <a:pt x="288101" y="235645"/>
                  </a:lnTo>
                  <a:lnTo>
                    <a:pt x="347915" y="242547"/>
                  </a:lnTo>
                  <a:lnTo>
                    <a:pt x="411580" y="248081"/>
                  </a:lnTo>
                  <a:lnTo>
                    <a:pt x="478632" y="252152"/>
                  </a:lnTo>
                  <a:lnTo>
                    <a:pt x="548604" y="254665"/>
                  </a:lnTo>
                  <a:lnTo>
                    <a:pt x="621030" y="255524"/>
                  </a:lnTo>
                  <a:lnTo>
                    <a:pt x="693462" y="254665"/>
                  </a:lnTo>
                  <a:lnTo>
                    <a:pt x="763439" y="252152"/>
                  </a:lnTo>
                  <a:lnTo>
                    <a:pt x="830494" y="248081"/>
                  </a:lnTo>
                  <a:lnTo>
                    <a:pt x="894161" y="242547"/>
                  </a:lnTo>
                  <a:lnTo>
                    <a:pt x="953975" y="235645"/>
                  </a:lnTo>
                  <a:lnTo>
                    <a:pt x="1009470" y="227472"/>
                  </a:lnTo>
                  <a:lnTo>
                    <a:pt x="1060180" y="218122"/>
                  </a:lnTo>
                  <a:lnTo>
                    <a:pt x="1105639" y="207692"/>
                  </a:lnTo>
                  <a:lnTo>
                    <a:pt x="1145383" y="196276"/>
                  </a:lnTo>
                  <a:lnTo>
                    <a:pt x="1205859" y="170871"/>
                  </a:lnTo>
                  <a:lnTo>
                    <a:pt x="1237882" y="142671"/>
                  </a:lnTo>
                  <a:lnTo>
                    <a:pt x="1242060" y="127762"/>
                  </a:lnTo>
                  <a:lnTo>
                    <a:pt x="1237882" y="112852"/>
                  </a:lnTo>
                  <a:lnTo>
                    <a:pt x="1205859" y="84652"/>
                  </a:lnTo>
                  <a:lnTo>
                    <a:pt x="1145383" y="59247"/>
                  </a:lnTo>
                  <a:lnTo>
                    <a:pt x="1105639" y="47831"/>
                  </a:lnTo>
                  <a:lnTo>
                    <a:pt x="1060180" y="37401"/>
                  </a:lnTo>
                  <a:lnTo>
                    <a:pt x="1009470" y="28051"/>
                  </a:lnTo>
                  <a:lnTo>
                    <a:pt x="953975" y="19878"/>
                  </a:lnTo>
                  <a:lnTo>
                    <a:pt x="894161" y="12976"/>
                  </a:lnTo>
                  <a:lnTo>
                    <a:pt x="830494" y="7442"/>
                  </a:lnTo>
                  <a:lnTo>
                    <a:pt x="763439" y="3371"/>
                  </a:lnTo>
                  <a:lnTo>
                    <a:pt x="693462" y="85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BEB8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93114" y="372783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42544" y="2747772"/>
            <a:ext cx="1242060" cy="891540"/>
            <a:chOff x="542544" y="2747772"/>
            <a:chExt cx="1242060" cy="891540"/>
          </a:xfrm>
        </p:grpSpPr>
        <p:sp>
          <p:nvSpPr>
            <p:cNvPr id="17" name="object 17"/>
            <p:cNvSpPr/>
            <p:nvPr/>
          </p:nvSpPr>
          <p:spPr>
            <a:xfrm>
              <a:off x="542544" y="2875534"/>
              <a:ext cx="1242060" cy="763905"/>
            </a:xfrm>
            <a:custGeom>
              <a:avLst/>
              <a:gdLst/>
              <a:ahLst/>
              <a:cxnLst/>
              <a:rect l="l" t="t" r="r" b="b"/>
              <a:pathLst>
                <a:path w="1242060" h="763904">
                  <a:moveTo>
                    <a:pt x="1242060" y="0"/>
                  </a:moveTo>
                  <a:lnTo>
                    <a:pt x="1205859" y="43109"/>
                  </a:lnTo>
                  <a:lnTo>
                    <a:pt x="1145383" y="68514"/>
                  </a:lnTo>
                  <a:lnTo>
                    <a:pt x="1105639" y="79930"/>
                  </a:lnTo>
                  <a:lnTo>
                    <a:pt x="1060180" y="90360"/>
                  </a:lnTo>
                  <a:lnTo>
                    <a:pt x="1009470" y="99710"/>
                  </a:lnTo>
                  <a:lnTo>
                    <a:pt x="953975" y="107883"/>
                  </a:lnTo>
                  <a:lnTo>
                    <a:pt x="894161" y="114785"/>
                  </a:lnTo>
                  <a:lnTo>
                    <a:pt x="830494" y="120319"/>
                  </a:lnTo>
                  <a:lnTo>
                    <a:pt x="763439" y="124390"/>
                  </a:lnTo>
                  <a:lnTo>
                    <a:pt x="693462" y="126903"/>
                  </a:lnTo>
                  <a:lnTo>
                    <a:pt x="621030" y="127762"/>
                  </a:lnTo>
                  <a:lnTo>
                    <a:pt x="548604" y="126903"/>
                  </a:lnTo>
                  <a:lnTo>
                    <a:pt x="478632" y="124390"/>
                  </a:lnTo>
                  <a:lnTo>
                    <a:pt x="411580" y="120319"/>
                  </a:lnTo>
                  <a:lnTo>
                    <a:pt x="347915" y="114785"/>
                  </a:lnTo>
                  <a:lnTo>
                    <a:pt x="288101" y="107883"/>
                  </a:lnTo>
                  <a:lnTo>
                    <a:pt x="232605" y="99710"/>
                  </a:lnTo>
                  <a:lnTo>
                    <a:pt x="181894" y="90360"/>
                  </a:lnTo>
                  <a:lnTo>
                    <a:pt x="136432" y="79930"/>
                  </a:lnTo>
                  <a:lnTo>
                    <a:pt x="96686" y="68514"/>
                  </a:lnTo>
                  <a:lnTo>
                    <a:pt x="36204" y="43109"/>
                  </a:lnTo>
                  <a:lnTo>
                    <a:pt x="4178" y="14909"/>
                  </a:lnTo>
                  <a:lnTo>
                    <a:pt x="0" y="0"/>
                  </a:lnTo>
                  <a:lnTo>
                    <a:pt x="0" y="636015"/>
                  </a:lnTo>
                  <a:lnTo>
                    <a:pt x="36204" y="679125"/>
                  </a:lnTo>
                  <a:lnTo>
                    <a:pt x="96686" y="704530"/>
                  </a:lnTo>
                  <a:lnTo>
                    <a:pt x="136432" y="715946"/>
                  </a:lnTo>
                  <a:lnTo>
                    <a:pt x="181894" y="726376"/>
                  </a:lnTo>
                  <a:lnTo>
                    <a:pt x="232605" y="735726"/>
                  </a:lnTo>
                  <a:lnTo>
                    <a:pt x="288101" y="743899"/>
                  </a:lnTo>
                  <a:lnTo>
                    <a:pt x="347915" y="750801"/>
                  </a:lnTo>
                  <a:lnTo>
                    <a:pt x="411580" y="756335"/>
                  </a:lnTo>
                  <a:lnTo>
                    <a:pt x="478632" y="760406"/>
                  </a:lnTo>
                  <a:lnTo>
                    <a:pt x="548604" y="762919"/>
                  </a:lnTo>
                  <a:lnTo>
                    <a:pt x="621030" y="763777"/>
                  </a:lnTo>
                  <a:lnTo>
                    <a:pt x="693462" y="762919"/>
                  </a:lnTo>
                  <a:lnTo>
                    <a:pt x="763439" y="760406"/>
                  </a:lnTo>
                  <a:lnTo>
                    <a:pt x="830494" y="756335"/>
                  </a:lnTo>
                  <a:lnTo>
                    <a:pt x="894161" y="750801"/>
                  </a:lnTo>
                  <a:lnTo>
                    <a:pt x="953975" y="743899"/>
                  </a:lnTo>
                  <a:lnTo>
                    <a:pt x="1009470" y="735726"/>
                  </a:lnTo>
                  <a:lnTo>
                    <a:pt x="1060180" y="726376"/>
                  </a:lnTo>
                  <a:lnTo>
                    <a:pt x="1105639" y="715946"/>
                  </a:lnTo>
                  <a:lnTo>
                    <a:pt x="1145383" y="704530"/>
                  </a:lnTo>
                  <a:lnTo>
                    <a:pt x="1205859" y="679125"/>
                  </a:lnTo>
                  <a:lnTo>
                    <a:pt x="1237882" y="650925"/>
                  </a:lnTo>
                  <a:lnTo>
                    <a:pt x="1242060" y="636015"/>
                  </a:lnTo>
                  <a:lnTo>
                    <a:pt x="1242060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2544" y="2747772"/>
              <a:ext cx="1242060" cy="255904"/>
            </a:xfrm>
            <a:custGeom>
              <a:avLst/>
              <a:gdLst/>
              <a:ahLst/>
              <a:cxnLst/>
              <a:rect l="l" t="t" r="r" b="b"/>
              <a:pathLst>
                <a:path w="1242060" h="255905">
                  <a:moveTo>
                    <a:pt x="621030" y="0"/>
                  </a:moveTo>
                  <a:lnTo>
                    <a:pt x="548604" y="858"/>
                  </a:lnTo>
                  <a:lnTo>
                    <a:pt x="478632" y="3371"/>
                  </a:lnTo>
                  <a:lnTo>
                    <a:pt x="411580" y="7442"/>
                  </a:lnTo>
                  <a:lnTo>
                    <a:pt x="347915" y="12976"/>
                  </a:lnTo>
                  <a:lnTo>
                    <a:pt x="288101" y="19878"/>
                  </a:lnTo>
                  <a:lnTo>
                    <a:pt x="232605" y="28051"/>
                  </a:lnTo>
                  <a:lnTo>
                    <a:pt x="181894" y="37401"/>
                  </a:lnTo>
                  <a:lnTo>
                    <a:pt x="136432" y="47831"/>
                  </a:lnTo>
                  <a:lnTo>
                    <a:pt x="96686" y="59247"/>
                  </a:lnTo>
                  <a:lnTo>
                    <a:pt x="36204" y="84652"/>
                  </a:lnTo>
                  <a:lnTo>
                    <a:pt x="4178" y="112852"/>
                  </a:lnTo>
                  <a:lnTo>
                    <a:pt x="0" y="127762"/>
                  </a:lnTo>
                  <a:lnTo>
                    <a:pt x="4178" y="142671"/>
                  </a:lnTo>
                  <a:lnTo>
                    <a:pt x="36204" y="170871"/>
                  </a:lnTo>
                  <a:lnTo>
                    <a:pt x="96686" y="196276"/>
                  </a:lnTo>
                  <a:lnTo>
                    <a:pt x="136432" y="207692"/>
                  </a:lnTo>
                  <a:lnTo>
                    <a:pt x="181894" y="218122"/>
                  </a:lnTo>
                  <a:lnTo>
                    <a:pt x="232605" y="227472"/>
                  </a:lnTo>
                  <a:lnTo>
                    <a:pt x="288101" y="235645"/>
                  </a:lnTo>
                  <a:lnTo>
                    <a:pt x="347915" y="242547"/>
                  </a:lnTo>
                  <a:lnTo>
                    <a:pt x="411580" y="248081"/>
                  </a:lnTo>
                  <a:lnTo>
                    <a:pt x="478632" y="252152"/>
                  </a:lnTo>
                  <a:lnTo>
                    <a:pt x="548604" y="254665"/>
                  </a:lnTo>
                  <a:lnTo>
                    <a:pt x="621030" y="255524"/>
                  </a:lnTo>
                  <a:lnTo>
                    <a:pt x="693462" y="254665"/>
                  </a:lnTo>
                  <a:lnTo>
                    <a:pt x="763439" y="252152"/>
                  </a:lnTo>
                  <a:lnTo>
                    <a:pt x="830494" y="248081"/>
                  </a:lnTo>
                  <a:lnTo>
                    <a:pt x="894161" y="242547"/>
                  </a:lnTo>
                  <a:lnTo>
                    <a:pt x="953975" y="235645"/>
                  </a:lnTo>
                  <a:lnTo>
                    <a:pt x="1009470" y="227472"/>
                  </a:lnTo>
                  <a:lnTo>
                    <a:pt x="1060180" y="218122"/>
                  </a:lnTo>
                  <a:lnTo>
                    <a:pt x="1105639" y="207692"/>
                  </a:lnTo>
                  <a:lnTo>
                    <a:pt x="1145383" y="196276"/>
                  </a:lnTo>
                  <a:lnTo>
                    <a:pt x="1205859" y="170871"/>
                  </a:lnTo>
                  <a:lnTo>
                    <a:pt x="1237882" y="142671"/>
                  </a:lnTo>
                  <a:lnTo>
                    <a:pt x="1242060" y="127762"/>
                  </a:lnTo>
                  <a:lnTo>
                    <a:pt x="1237882" y="112852"/>
                  </a:lnTo>
                  <a:lnTo>
                    <a:pt x="1205859" y="84652"/>
                  </a:lnTo>
                  <a:lnTo>
                    <a:pt x="1145383" y="59247"/>
                  </a:lnTo>
                  <a:lnTo>
                    <a:pt x="1105639" y="47831"/>
                  </a:lnTo>
                  <a:lnTo>
                    <a:pt x="1060180" y="37401"/>
                  </a:lnTo>
                  <a:lnTo>
                    <a:pt x="1009470" y="28051"/>
                  </a:lnTo>
                  <a:lnTo>
                    <a:pt x="953975" y="19878"/>
                  </a:lnTo>
                  <a:lnTo>
                    <a:pt x="894161" y="12976"/>
                  </a:lnTo>
                  <a:lnTo>
                    <a:pt x="830494" y="7442"/>
                  </a:lnTo>
                  <a:lnTo>
                    <a:pt x="763439" y="3371"/>
                  </a:lnTo>
                  <a:lnTo>
                    <a:pt x="693462" y="85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F9C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93114" y="309321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19" y="2380488"/>
            <a:ext cx="2161032" cy="49377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103247" y="2733903"/>
            <a:ext cx="6496050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50000"/>
              </a:lnSpc>
              <a:spcBef>
                <a:spcPts val="100"/>
              </a:spcBef>
              <a:buFont typeface="Wingdings"/>
              <a:buChar char=""/>
              <a:tabLst>
                <a:tab pos="469265" algn="l"/>
                <a:tab pos="469900" algn="l"/>
                <a:tab pos="2798445" algn="l"/>
                <a:tab pos="4023995" algn="l"/>
                <a:tab pos="4702175" algn="l"/>
              </a:tabLst>
            </a:pPr>
            <a:r>
              <a:rPr sz="2600" b="1" dirty="0">
                <a:latin typeface="Times New Roman"/>
                <a:cs typeface="Times New Roman"/>
              </a:rPr>
              <a:t>C</a:t>
            </a:r>
            <a:r>
              <a:rPr sz="2600" b="1" spc="-10" dirty="0">
                <a:latin typeface="Times New Roman"/>
                <a:cs typeface="Times New Roman"/>
              </a:rPr>
              <a:t>o</a:t>
            </a:r>
            <a:r>
              <a:rPr sz="2600" b="1" spc="-5" dirty="0">
                <a:latin typeface="Times New Roman"/>
                <a:cs typeface="Times New Roman"/>
              </a:rPr>
              <a:t>-</a:t>
            </a:r>
            <a:r>
              <a:rPr sz="2600" b="1" dirty="0">
                <a:latin typeface="Times New Roman"/>
                <a:cs typeface="Times New Roman"/>
              </a:rPr>
              <a:t>o</a:t>
            </a:r>
            <a:r>
              <a:rPr sz="2600" b="1" spc="-15" dirty="0">
                <a:latin typeface="Times New Roman"/>
                <a:cs typeface="Times New Roman"/>
              </a:rPr>
              <a:t>r</a:t>
            </a:r>
            <a:r>
              <a:rPr sz="2600" b="1" dirty="0">
                <a:latin typeface="Times New Roman"/>
                <a:cs typeface="Times New Roman"/>
              </a:rPr>
              <a:t>din</a:t>
            </a:r>
            <a:r>
              <a:rPr sz="2600" b="1" spc="5" dirty="0">
                <a:latin typeface="Times New Roman"/>
                <a:cs typeface="Times New Roman"/>
              </a:rPr>
              <a:t>a</a:t>
            </a:r>
            <a:r>
              <a:rPr sz="2600" b="1" spc="-20" dirty="0">
                <a:latin typeface="Times New Roman"/>
                <a:cs typeface="Times New Roman"/>
              </a:rPr>
              <a:t>t</a:t>
            </a:r>
            <a:r>
              <a:rPr sz="2600" b="1" dirty="0">
                <a:latin typeface="Times New Roman"/>
                <a:cs typeface="Times New Roman"/>
              </a:rPr>
              <a:t>ion	m</a:t>
            </a:r>
            <a:r>
              <a:rPr sz="2600" b="1" spc="5" dirty="0">
                <a:latin typeface="Times New Roman"/>
                <a:cs typeface="Times New Roman"/>
              </a:rPr>
              <a:t>a</a:t>
            </a:r>
            <a:r>
              <a:rPr sz="2600" b="1" spc="-10" dirty="0">
                <a:latin typeface="Times New Roman"/>
                <a:cs typeface="Times New Roman"/>
              </a:rPr>
              <a:t>k</a:t>
            </a:r>
            <a:r>
              <a:rPr sz="2600" b="1" spc="-20" dirty="0">
                <a:latin typeface="Times New Roman"/>
                <a:cs typeface="Times New Roman"/>
              </a:rPr>
              <a:t>e</a:t>
            </a:r>
            <a:r>
              <a:rPr sz="2600" b="1" dirty="0">
                <a:latin typeface="Times New Roman"/>
                <a:cs typeface="Times New Roman"/>
              </a:rPr>
              <a:t>s	all	dep</a:t>
            </a:r>
            <a:r>
              <a:rPr sz="2600" b="1" spc="5" dirty="0">
                <a:latin typeface="Times New Roman"/>
                <a:cs typeface="Times New Roman"/>
              </a:rPr>
              <a:t>a</a:t>
            </a:r>
            <a:r>
              <a:rPr sz="2600" b="1" dirty="0">
                <a:latin typeface="Times New Roman"/>
                <a:cs typeface="Times New Roman"/>
              </a:rPr>
              <a:t>r</a:t>
            </a:r>
            <a:r>
              <a:rPr sz="2600" b="1" spc="-20" dirty="0">
                <a:latin typeface="Times New Roman"/>
                <a:cs typeface="Times New Roman"/>
              </a:rPr>
              <a:t>t</a:t>
            </a:r>
            <a:r>
              <a:rPr sz="2600" b="1" dirty="0">
                <a:latin typeface="Times New Roman"/>
                <a:cs typeface="Times New Roman"/>
              </a:rPr>
              <a:t>ments  focus</a:t>
            </a:r>
            <a:r>
              <a:rPr sz="2600" b="1" spc="-2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together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1687" y="1539239"/>
            <a:ext cx="1223772" cy="1223772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Importance</a:t>
            </a:r>
            <a:r>
              <a:rPr spc="-6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Co-ordination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42544" y="4017264"/>
            <a:ext cx="1242060" cy="2074545"/>
            <a:chOff x="542544" y="4017264"/>
            <a:chExt cx="1242060" cy="2074545"/>
          </a:xfrm>
        </p:grpSpPr>
        <p:sp>
          <p:nvSpPr>
            <p:cNvPr id="5" name="object 5"/>
            <p:cNvSpPr/>
            <p:nvPr/>
          </p:nvSpPr>
          <p:spPr>
            <a:xfrm>
              <a:off x="542544" y="5327650"/>
              <a:ext cx="1242060" cy="763905"/>
            </a:xfrm>
            <a:custGeom>
              <a:avLst/>
              <a:gdLst/>
              <a:ahLst/>
              <a:cxnLst/>
              <a:rect l="l" t="t" r="r" b="b"/>
              <a:pathLst>
                <a:path w="1242060" h="763904">
                  <a:moveTo>
                    <a:pt x="1242060" y="0"/>
                  </a:moveTo>
                  <a:lnTo>
                    <a:pt x="1205859" y="43109"/>
                  </a:lnTo>
                  <a:lnTo>
                    <a:pt x="1145383" y="68514"/>
                  </a:lnTo>
                  <a:lnTo>
                    <a:pt x="1105639" y="79930"/>
                  </a:lnTo>
                  <a:lnTo>
                    <a:pt x="1060180" y="90360"/>
                  </a:lnTo>
                  <a:lnTo>
                    <a:pt x="1009470" y="99710"/>
                  </a:lnTo>
                  <a:lnTo>
                    <a:pt x="953975" y="107883"/>
                  </a:lnTo>
                  <a:lnTo>
                    <a:pt x="894161" y="114785"/>
                  </a:lnTo>
                  <a:lnTo>
                    <a:pt x="830494" y="120319"/>
                  </a:lnTo>
                  <a:lnTo>
                    <a:pt x="763439" y="124390"/>
                  </a:lnTo>
                  <a:lnTo>
                    <a:pt x="693462" y="126903"/>
                  </a:lnTo>
                  <a:lnTo>
                    <a:pt x="621030" y="127762"/>
                  </a:lnTo>
                  <a:lnTo>
                    <a:pt x="548604" y="126903"/>
                  </a:lnTo>
                  <a:lnTo>
                    <a:pt x="478632" y="124390"/>
                  </a:lnTo>
                  <a:lnTo>
                    <a:pt x="411580" y="120319"/>
                  </a:lnTo>
                  <a:lnTo>
                    <a:pt x="347915" y="114785"/>
                  </a:lnTo>
                  <a:lnTo>
                    <a:pt x="288101" y="107883"/>
                  </a:lnTo>
                  <a:lnTo>
                    <a:pt x="232605" y="99710"/>
                  </a:lnTo>
                  <a:lnTo>
                    <a:pt x="181894" y="90360"/>
                  </a:lnTo>
                  <a:lnTo>
                    <a:pt x="136432" y="79930"/>
                  </a:lnTo>
                  <a:lnTo>
                    <a:pt x="96686" y="68514"/>
                  </a:lnTo>
                  <a:lnTo>
                    <a:pt x="36204" y="43109"/>
                  </a:lnTo>
                  <a:lnTo>
                    <a:pt x="4178" y="14909"/>
                  </a:lnTo>
                  <a:lnTo>
                    <a:pt x="0" y="0"/>
                  </a:lnTo>
                  <a:lnTo>
                    <a:pt x="0" y="636003"/>
                  </a:lnTo>
                  <a:lnTo>
                    <a:pt x="36204" y="679098"/>
                  </a:lnTo>
                  <a:lnTo>
                    <a:pt x="96686" y="704504"/>
                  </a:lnTo>
                  <a:lnTo>
                    <a:pt x="136432" y="715922"/>
                  </a:lnTo>
                  <a:lnTo>
                    <a:pt x="181894" y="726355"/>
                  </a:lnTo>
                  <a:lnTo>
                    <a:pt x="232605" y="735709"/>
                  </a:lnTo>
                  <a:lnTo>
                    <a:pt x="288101" y="743886"/>
                  </a:lnTo>
                  <a:lnTo>
                    <a:pt x="347915" y="750791"/>
                  </a:lnTo>
                  <a:lnTo>
                    <a:pt x="411580" y="756329"/>
                  </a:lnTo>
                  <a:lnTo>
                    <a:pt x="478632" y="760403"/>
                  </a:lnTo>
                  <a:lnTo>
                    <a:pt x="548604" y="762918"/>
                  </a:lnTo>
                  <a:lnTo>
                    <a:pt x="621030" y="763778"/>
                  </a:lnTo>
                  <a:lnTo>
                    <a:pt x="693462" y="762918"/>
                  </a:lnTo>
                  <a:lnTo>
                    <a:pt x="763439" y="760403"/>
                  </a:lnTo>
                  <a:lnTo>
                    <a:pt x="830494" y="756329"/>
                  </a:lnTo>
                  <a:lnTo>
                    <a:pt x="894161" y="750791"/>
                  </a:lnTo>
                  <a:lnTo>
                    <a:pt x="953975" y="743886"/>
                  </a:lnTo>
                  <a:lnTo>
                    <a:pt x="1009470" y="735709"/>
                  </a:lnTo>
                  <a:lnTo>
                    <a:pt x="1060180" y="726355"/>
                  </a:lnTo>
                  <a:lnTo>
                    <a:pt x="1105639" y="715922"/>
                  </a:lnTo>
                  <a:lnTo>
                    <a:pt x="1145383" y="704504"/>
                  </a:lnTo>
                  <a:lnTo>
                    <a:pt x="1205859" y="679098"/>
                  </a:lnTo>
                  <a:lnTo>
                    <a:pt x="1237882" y="650905"/>
                  </a:lnTo>
                  <a:lnTo>
                    <a:pt x="1242060" y="636003"/>
                  </a:lnTo>
                  <a:lnTo>
                    <a:pt x="1242060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2544" y="5199888"/>
              <a:ext cx="1242060" cy="255904"/>
            </a:xfrm>
            <a:custGeom>
              <a:avLst/>
              <a:gdLst/>
              <a:ahLst/>
              <a:cxnLst/>
              <a:rect l="l" t="t" r="r" b="b"/>
              <a:pathLst>
                <a:path w="1242060" h="255904">
                  <a:moveTo>
                    <a:pt x="621030" y="0"/>
                  </a:moveTo>
                  <a:lnTo>
                    <a:pt x="548604" y="858"/>
                  </a:lnTo>
                  <a:lnTo>
                    <a:pt x="478632" y="3371"/>
                  </a:lnTo>
                  <a:lnTo>
                    <a:pt x="411580" y="7442"/>
                  </a:lnTo>
                  <a:lnTo>
                    <a:pt x="347915" y="12976"/>
                  </a:lnTo>
                  <a:lnTo>
                    <a:pt x="288101" y="19878"/>
                  </a:lnTo>
                  <a:lnTo>
                    <a:pt x="232605" y="28051"/>
                  </a:lnTo>
                  <a:lnTo>
                    <a:pt x="181894" y="37401"/>
                  </a:lnTo>
                  <a:lnTo>
                    <a:pt x="136432" y="47831"/>
                  </a:lnTo>
                  <a:lnTo>
                    <a:pt x="96686" y="59247"/>
                  </a:lnTo>
                  <a:lnTo>
                    <a:pt x="36204" y="84652"/>
                  </a:lnTo>
                  <a:lnTo>
                    <a:pt x="4178" y="112852"/>
                  </a:lnTo>
                  <a:lnTo>
                    <a:pt x="0" y="127762"/>
                  </a:lnTo>
                  <a:lnTo>
                    <a:pt x="4178" y="142671"/>
                  </a:lnTo>
                  <a:lnTo>
                    <a:pt x="36204" y="170871"/>
                  </a:lnTo>
                  <a:lnTo>
                    <a:pt x="96686" y="196276"/>
                  </a:lnTo>
                  <a:lnTo>
                    <a:pt x="136432" y="207692"/>
                  </a:lnTo>
                  <a:lnTo>
                    <a:pt x="181894" y="218122"/>
                  </a:lnTo>
                  <a:lnTo>
                    <a:pt x="232605" y="227472"/>
                  </a:lnTo>
                  <a:lnTo>
                    <a:pt x="288101" y="235645"/>
                  </a:lnTo>
                  <a:lnTo>
                    <a:pt x="347915" y="242547"/>
                  </a:lnTo>
                  <a:lnTo>
                    <a:pt x="411580" y="248081"/>
                  </a:lnTo>
                  <a:lnTo>
                    <a:pt x="478632" y="252152"/>
                  </a:lnTo>
                  <a:lnTo>
                    <a:pt x="548604" y="254665"/>
                  </a:lnTo>
                  <a:lnTo>
                    <a:pt x="621030" y="255524"/>
                  </a:lnTo>
                  <a:lnTo>
                    <a:pt x="693462" y="254665"/>
                  </a:lnTo>
                  <a:lnTo>
                    <a:pt x="763439" y="252152"/>
                  </a:lnTo>
                  <a:lnTo>
                    <a:pt x="830494" y="248081"/>
                  </a:lnTo>
                  <a:lnTo>
                    <a:pt x="894161" y="242547"/>
                  </a:lnTo>
                  <a:lnTo>
                    <a:pt x="953975" y="235645"/>
                  </a:lnTo>
                  <a:lnTo>
                    <a:pt x="1009470" y="227472"/>
                  </a:lnTo>
                  <a:lnTo>
                    <a:pt x="1060180" y="218122"/>
                  </a:lnTo>
                  <a:lnTo>
                    <a:pt x="1105639" y="207692"/>
                  </a:lnTo>
                  <a:lnTo>
                    <a:pt x="1145383" y="196276"/>
                  </a:lnTo>
                  <a:lnTo>
                    <a:pt x="1205859" y="170871"/>
                  </a:lnTo>
                  <a:lnTo>
                    <a:pt x="1237882" y="142671"/>
                  </a:lnTo>
                  <a:lnTo>
                    <a:pt x="1242060" y="127762"/>
                  </a:lnTo>
                  <a:lnTo>
                    <a:pt x="1237882" y="112852"/>
                  </a:lnTo>
                  <a:lnTo>
                    <a:pt x="1205859" y="84652"/>
                  </a:lnTo>
                  <a:lnTo>
                    <a:pt x="1145383" y="59247"/>
                  </a:lnTo>
                  <a:lnTo>
                    <a:pt x="1105639" y="47831"/>
                  </a:lnTo>
                  <a:lnTo>
                    <a:pt x="1060180" y="37401"/>
                  </a:lnTo>
                  <a:lnTo>
                    <a:pt x="1009470" y="28051"/>
                  </a:lnTo>
                  <a:lnTo>
                    <a:pt x="953975" y="19878"/>
                  </a:lnTo>
                  <a:lnTo>
                    <a:pt x="894161" y="12976"/>
                  </a:lnTo>
                  <a:lnTo>
                    <a:pt x="830494" y="7442"/>
                  </a:lnTo>
                  <a:lnTo>
                    <a:pt x="763439" y="3371"/>
                  </a:lnTo>
                  <a:lnTo>
                    <a:pt x="693462" y="85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7992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2544" y="4708906"/>
              <a:ext cx="1242060" cy="763905"/>
            </a:xfrm>
            <a:custGeom>
              <a:avLst/>
              <a:gdLst/>
              <a:ahLst/>
              <a:cxnLst/>
              <a:rect l="l" t="t" r="r" b="b"/>
              <a:pathLst>
                <a:path w="1242060" h="763904">
                  <a:moveTo>
                    <a:pt x="1242060" y="0"/>
                  </a:moveTo>
                  <a:lnTo>
                    <a:pt x="1205859" y="43109"/>
                  </a:lnTo>
                  <a:lnTo>
                    <a:pt x="1145383" y="68514"/>
                  </a:lnTo>
                  <a:lnTo>
                    <a:pt x="1105639" y="79930"/>
                  </a:lnTo>
                  <a:lnTo>
                    <a:pt x="1060180" y="90360"/>
                  </a:lnTo>
                  <a:lnTo>
                    <a:pt x="1009470" y="99710"/>
                  </a:lnTo>
                  <a:lnTo>
                    <a:pt x="953975" y="107883"/>
                  </a:lnTo>
                  <a:lnTo>
                    <a:pt x="894161" y="114785"/>
                  </a:lnTo>
                  <a:lnTo>
                    <a:pt x="830494" y="120319"/>
                  </a:lnTo>
                  <a:lnTo>
                    <a:pt x="763439" y="124390"/>
                  </a:lnTo>
                  <a:lnTo>
                    <a:pt x="693462" y="126903"/>
                  </a:lnTo>
                  <a:lnTo>
                    <a:pt x="621030" y="127762"/>
                  </a:lnTo>
                  <a:lnTo>
                    <a:pt x="548604" y="126903"/>
                  </a:lnTo>
                  <a:lnTo>
                    <a:pt x="478632" y="124390"/>
                  </a:lnTo>
                  <a:lnTo>
                    <a:pt x="411580" y="120319"/>
                  </a:lnTo>
                  <a:lnTo>
                    <a:pt x="347915" y="114785"/>
                  </a:lnTo>
                  <a:lnTo>
                    <a:pt x="288101" y="107883"/>
                  </a:lnTo>
                  <a:lnTo>
                    <a:pt x="232605" y="99710"/>
                  </a:lnTo>
                  <a:lnTo>
                    <a:pt x="181894" y="90360"/>
                  </a:lnTo>
                  <a:lnTo>
                    <a:pt x="136432" y="79930"/>
                  </a:lnTo>
                  <a:lnTo>
                    <a:pt x="96686" y="68514"/>
                  </a:lnTo>
                  <a:lnTo>
                    <a:pt x="36204" y="43109"/>
                  </a:lnTo>
                  <a:lnTo>
                    <a:pt x="4178" y="14909"/>
                  </a:lnTo>
                  <a:lnTo>
                    <a:pt x="0" y="0"/>
                  </a:lnTo>
                  <a:lnTo>
                    <a:pt x="0" y="636016"/>
                  </a:lnTo>
                  <a:lnTo>
                    <a:pt x="36204" y="679125"/>
                  </a:lnTo>
                  <a:lnTo>
                    <a:pt x="96686" y="704530"/>
                  </a:lnTo>
                  <a:lnTo>
                    <a:pt x="136432" y="715946"/>
                  </a:lnTo>
                  <a:lnTo>
                    <a:pt x="181894" y="726376"/>
                  </a:lnTo>
                  <a:lnTo>
                    <a:pt x="232605" y="735726"/>
                  </a:lnTo>
                  <a:lnTo>
                    <a:pt x="288101" y="743899"/>
                  </a:lnTo>
                  <a:lnTo>
                    <a:pt x="347915" y="750801"/>
                  </a:lnTo>
                  <a:lnTo>
                    <a:pt x="411580" y="756335"/>
                  </a:lnTo>
                  <a:lnTo>
                    <a:pt x="478632" y="760406"/>
                  </a:lnTo>
                  <a:lnTo>
                    <a:pt x="548604" y="762919"/>
                  </a:lnTo>
                  <a:lnTo>
                    <a:pt x="621030" y="763778"/>
                  </a:lnTo>
                  <a:lnTo>
                    <a:pt x="693462" y="762919"/>
                  </a:lnTo>
                  <a:lnTo>
                    <a:pt x="763439" y="760406"/>
                  </a:lnTo>
                  <a:lnTo>
                    <a:pt x="830494" y="756335"/>
                  </a:lnTo>
                  <a:lnTo>
                    <a:pt x="894161" y="750801"/>
                  </a:lnTo>
                  <a:lnTo>
                    <a:pt x="953975" y="743899"/>
                  </a:lnTo>
                  <a:lnTo>
                    <a:pt x="1009470" y="735726"/>
                  </a:lnTo>
                  <a:lnTo>
                    <a:pt x="1060180" y="726376"/>
                  </a:lnTo>
                  <a:lnTo>
                    <a:pt x="1105639" y="715946"/>
                  </a:lnTo>
                  <a:lnTo>
                    <a:pt x="1145383" y="704530"/>
                  </a:lnTo>
                  <a:lnTo>
                    <a:pt x="1205859" y="679125"/>
                  </a:lnTo>
                  <a:lnTo>
                    <a:pt x="1237882" y="650925"/>
                  </a:lnTo>
                  <a:lnTo>
                    <a:pt x="1242060" y="636016"/>
                  </a:lnTo>
                  <a:lnTo>
                    <a:pt x="124206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544" y="4581144"/>
              <a:ext cx="1242060" cy="255904"/>
            </a:xfrm>
            <a:custGeom>
              <a:avLst/>
              <a:gdLst/>
              <a:ahLst/>
              <a:cxnLst/>
              <a:rect l="l" t="t" r="r" b="b"/>
              <a:pathLst>
                <a:path w="1242060" h="255904">
                  <a:moveTo>
                    <a:pt x="621030" y="0"/>
                  </a:moveTo>
                  <a:lnTo>
                    <a:pt x="548604" y="858"/>
                  </a:lnTo>
                  <a:lnTo>
                    <a:pt x="478632" y="3371"/>
                  </a:lnTo>
                  <a:lnTo>
                    <a:pt x="411580" y="7442"/>
                  </a:lnTo>
                  <a:lnTo>
                    <a:pt x="347915" y="12976"/>
                  </a:lnTo>
                  <a:lnTo>
                    <a:pt x="288101" y="19878"/>
                  </a:lnTo>
                  <a:lnTo>
                    <a:pt x="232605" y="28051"/>
                  </a:lnTo>
                  <a:lnTo>
                    <a:pt x="181894" y="37401"/>
                  </a:lnTo>
                  <a:lnTo>
                    <a:pt x="136432" y="47831"/>
                  </a:lnTo>
                  <a:lnTo>
                    <a:pt x="96686" y="59247"/>
                  </a:lnTo>
                  <a:lnTo>
                    <a:pt x="36204" y="84652"/>
                  </a:lnTo>
                  <a:lnTo>
                    <a:pt x="4178" y="112852"/>
                  </a:lnTo>
                  <a:lnTo>
                    <a:pt x="0" y="127761"/>
                  </a:lnTo>
                  <a:lnTo>
                    <a:pt x="4178" y="142671"/>
                  </a:lnTo>
                  <a:lnTo>
                    <a:pt x="36204" y="170871"/>
                  </a:lnTo>
                  <a:lnTo>
                    <a:pt x="96686" y="196276"/>
                  </a:lnTo>
                  <a:lnTo>
                    <a:pt x="136432" y="207692"/>
                  </a:lnTo>
                  <a:lnTo>
                    <a:pt x="181894" y="218122"/>
                  </a:lnTo>
                  <a:lnTo>
                    <a:pt x="232605" y="227472"/>
                  </a:lnTo>
                  <a:lnTo>
                    <a:pt x="288101" y="235645"/>
                  </a:lnTo>
                  <a:lnTo>
                    <a:pt x="347915" y="242547"/>
                  </a:lnTo>
                  <a:lnTo>
                    <a:pt x="411580" y="248081"/>
                  </a:lnTo>
                  <a:lnTo>
                    <a:pt x="478632" y="252152"/>
                  </a:lnTo>
                  <a:lnTo>
                    <a:pt x="548604" y="254665"/>
                  </a:lnTo>
                  <a:lnTo>
                    <a:pt x="621030" y="255523"/>
                  </a:lnTo>
                  <a:lnTo>
                    <a:pt x="693462" y="254665"/>
                  </a:lnTo>
                  <a:lnTo>
                    <a:pt x="763439" y="252152"/>
                  </a:lnTo>
                  <a:lnTo>
                    <a:pt x="830494" y="248081"/>
                  </a:lnTo>
                  <a:lnTo>
                    <a:pt x="894161" y="242547"/>
                  </a:lnTo>
                  <a:lnTo>
                    <a:pt x="953975" y="235645"/>
                  </a:lnTo>
                  <a:lnTo>
                    <a:pt x="1009470" y="227472"/>
                  </a:lnTo>
                  <a:lnTo>
                    <a:pt x="1060180" y="218122"/>
                  </a:lnTo>
                  <a:lnTo>
                    <a:pt x="1105639" y="207692"/>
                  </a:lnTo>
                  <a:lnTo>
                    <a:pt x="1145383" y="196276"/>
                  </a:lnTo>
                  <a:lnTo>
                    <a:pt x="1205859" y="170871"/>
                  </a:lnTo>
                  <a:lnTo>
                    <a:pt x="1237882" y="142671"/>
                  </a:lnTo>
                  <a:lnTo>
                    <a:pt x="1242060" y="127761"/>
                  </a:lnTo>
                  <a:lnTo>
                    <a:pt x="1237882" y="112852"/>
                  </a:lnTo>
                  <a:lnTo>
                    <a:pt x="1205859" y="84652"/>
                  </a:lnTo>
                  <a:lnTo>
                    <a:pt x="1145383" y="59247"/>
                  </a:lnTo>
                  <a:lnTo>
                    <a:pt x="1105639" y="47831"/>
                  </a:lnTo>
                  <a:lnTo>
                    <a:pt x="1060180" y="37401"/>
                  </a:lnTo>
                  <a:lnTo>
                    <a:pt x="1009470" y="28051"/>
                  </a:lnTo>
                  <a:lnTo>
                    <a:pt x="953975" y="19878"/>
                  </a:lnTo>
                  <a:lnTo>
                    <a:pt x="894161" y="12976"/>
                  </a:lnTo>
                  <a:lnTo>
                    <a:pt x="830494" y="7442"/>
                  </a:lnTo>
                  <a:lnTo>
                    <a:pt x="763439" y="3371"/>
                  </a:lnTo>
                  <a:lnTo>
                    <a:pt x="693462" y="85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2544" y="4145026"/>
              <a:ext cx="1242060" cy="763905"/>
            </a:xfrm>
            <a:custGeom>
              <a:avLst/>
              <a:gdLst/>
              <a:ahLst/>
              <a:cxnLst/>
              <a:rect l="l" t="t" r="r" b="b"/>
              <a:pathLst>
                <a:path w="1242060" h="763904">
                  <a:moveTo>
                    <a:pt x="1242060" y="0"/>
                  </a:moveTo>
                  <a:lnTo>
                    <a:pt x="1205859" y="43109"/>
                  </a:lnTo>
                  <a:lnTo>
                    <a:pt x="1145383" y="68514"/>
                  </a:lnTo>
                  <a:lnTo>
                    <a:pt x="1105639" y="79930"/>
                  </a:lnTo>
                  <a:lnTo>
                    <a:pt x="1060180" y="90360"/>
                  </a:lnTo>
                  <a:lnTo>
                    <a:pt x="1009470" y="99710"/>
                  </a:lnTo>
                  <a:lnTo>
                    <a:pt x="953975" y="107883"/>
                  </a:lnTo>
                  <a:lnTo>
                    <a:pt x="894161" y="114785"/>
                  </a:lnTo>
                  <a:lnTo>
                    <a:pt x="830494" y="120319"/>
                  </a:lnTo>
                  <a:lnTo>
                    <a:pt x="763439" y="124390"/>
                  </a:lnTo>
                  <a:lnTo>
                    <a:pt x="693462" y="126903"/>
                  </a:lnTo>
                  <a:lnTo>
                    <a:pt x="621030" y="127762"/>
                  </a:lnTo>
                  <a:lnTo>
                    <a:pt x="548604" y="126903"/>
                  </a:lnTo>
                  <a:lnTo>
                    <a:pt x="478632" y="124390"/>
                  </a:lnTo>
                  <a:lnTo>
                    <a:pt x="411580" y="120319"/>
                  </a:lnTo>
                  <a:lnTo>
                    <a:pt x="347915" y="114785"/>
                  </a:lnTo>
                  <a:lnTo>
                    <a:pt x="288101" y="107883"/>
                  </a:lnTo>
                  <a:lnTo>
                    <a:pt x="232605" y="99710"/>
                  </a:lnTo>
                  <a:lnTo>
                    <a:pt x="181894" y="90360"/>
                  </a:lnTo>
                  <a:lnTo>
                    <a:pt x="136432" y="79930"/>
                  </a:lnTo>
                  <a:lnTo>
                    <a:pt x="96686" y="68514"/>
                  </a:lnTo>
                  <a:lnTo>
                    <a:pt x="36204" y="43109"/>
                  </a:lnTo>
                  <a:lnTo>
                    <a:pt x="4178" y="14909"/>
                  </a:lnTo>
                  <a:lnTo>
                    <a:pt x="0" y="0"/>
                  </a:lnTo>
                  <a:lnTo>
                    <a:pt x="0" y="636016"/>
                  </a:lnTo>
                  <a:lnTo>
                    <a:pt x="36204" y="679125"/>
                  </a:lnTo>
                  <a:lnTo>
                    <a:pt x="96686" y="704530"/>
                  </a:lnTo>
                  <a:lnTo>
                    <a:pt x="136432" y="715946"/>
                  </a:lnTo>
                  <a:lnTo>
                    <a:pt x="181894" y="726376"/>
                  </a:lnTo>
                  <a:lnTo>
                    <a:pt x="232605" y="735726"/>
                  </a:lnTo>
                  <a:lnTo>
                    <a:pt x="288101" y="743899"/>
                  </a:lnTo>
                  <a:lnTo>
                    <a:pt x="347915" y="750801"/>
                  </a:lnTo>
                  <a:lnTo>
                    <a:pt x="411580" y="756335"/>
                  </a:lnTo>
                  <a:lnTo>
                    <a:pt x="478632" y="760406"/>
                  </a:lnTo>
                  <a:lnTo>
                    <a:pt x="548604" y="762919"/>
                  </a:lnTo>
                  <a:lnTo>
                    <a:pt x="621030" y="763778"/>
                  </a:lnTo>
                  <a:lnTo>
                    <a:pt x="693462" y="762919"/>
                  </a:lnTo>
                  <a:lnTo>
                    <a:pt x="763439" y="760406"/>
                  </a:lnTo>
                  <a:lnTo>
                    <a:pt x="830494" y="756335"/>
                  </a:lnTo>
                  <a:lnTo>
                    <a:pt x="894161" y="750801"/>
                  </a:lnTo>
                  <a:lnTo>
                    <a:pt x="953975" y="743899"/>
                  </a:lnTo>
                  <a:lnTo>
                    <a:pt x="1009470" y="735726"/>
                  </a:lnTo>
                  <a:lnTo>
                    <a:pt x="1060180" y="726376"/>
                  </a:lnTo>
                  <a:lnTo>
                    <a:pt x="1105639" y="715946"/>
                  </a:lnTo>
                  <a:lnTo>
                    <a:pt x="1145383" y="704530"/>
                  </a:lnTo>
                  <a:lnTo>
                    <a:pt x="1205859" y="679125"/>
                  </a:lnTo>
                  <a:lnTo>
                    <a:pt x="1237882" y="650925"/>
                  </a:lnTo>
                  <a:lnTo>
                    <a:pt x="1242060" y="636016"/>
                  </a:lnTo>
                  <a:lnTo>
                    <a:pt x="124206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2544" y="4017264"/>
              <a:ext cx="1242060" cy="255904"/>
            </a:xfrm>
            <a:custGeom>
              <a:avLst/>
              <a:gdLst/>
              <a:ahLst/>
              <a:cxnLst/>
              <a:rect l="l" t="t" r="r" b="b"/>
              <a:pathLst>
                <a:path w="1242060" h="255904">
                  <a:moveTo>
                    <a:pt x="621030" y="0"/>
                  </a:moveTo>
                  <a:lnTo>
                    <a:pt x="548604" y="858"/>
                  </a:lnTo>
                  <a:lnTo>
                    <a:pt x="478632" y="3371"/>
                  </a:lnTo>
                  <a:lnTo>
                    <a:pt x="411580" y="7442"/>
                  </a:lnTo>
                  <a:lnTo>
                    <a:pt x="347915" y="12976"/>
                  </a:lnTo>
                  <a:lnTo>
                    <a:pt x="288101" y="19878"/>
                  </a:lnTo>
                  <a:lnTo>
                    <a:pt x="232605" y="28051"/>
                  </a:lnTo>
                  <a:lnTo>
                    <a:pt x="181894" y="37401"/>
                  </a:lnTo>
                  <a:lnTo>
                    <a:pt x="136432" y="47831"/>
                  </a:lnTo>
                  <a:lnTo>
                    <a:pt x="96686" y="59247"/>
                  </a:lnTo>
                  <a:lnTo>
                    <a:pt x="36204" y="84652"/>
                  </a:lnTo>
                  <a:lnTo>
                    <a:pt x="4178" y="112852"/>
                  </a:lnTo>
                  <a:lnTo>
                    <a:pt x="0" y="127762"/>
                  </a:lnTo>
                  <a:lnTo>
                    <a:pt x="4178" y="142671"/>
                  </a:lnTo>
                  <a:lnTo>
                    <a:pt x="36204" y="170871"/>
                  </a:lnTo>
                  <a:lnTo>
                    <a:pt x="96686" y="196276"/>
                  </a:lnTo>
                  <a:lnTo>
                    <a:pt x="136432" y="207692"/>
                  </a:lnTo>
                  <a:lnTo>
                    <a:pt x="181894" y="218122"/>
                  </a:lnTo>
                  <a:lnTo>
                    <a:pt x="232605" y="227472"/>
                  </a:lnTo>
                  <a:lnTo>
                    <a:pt x="288101" y="235645"/>
                  </a:lnTo>
                  <a:lnTo>
                    <a:pt x="347915" y="242547"/>
                  </a:lnTo>
                  <a:lnTo>
                    <a:pt x="411580" y="248081"/>
                  </a:lnTo>
                  <a:lnTo>
                    <a:pt x="478632" y="252152"/>
                  </a:lnTo>
                  <a:lnTo>
                    <a:pt x="548604" y="254665"/>
                  </a:lnTo>
                  <a:lnTo>
                    <a:pt x="621030" y="255524"/>
                  </a:lnTo>
                  <a:lnTo>
                    <a:pt x="693462" y="254665"/>
                  </a:lnTo>
                  <a:lnTo>
                    <a:pt x="763439" y="252152"/>
                  </a:lnTo>
                  <a:lnTo>
                    <a:pt x="830494" y="248081"/>
                  </a:lnTo>
                  <a:lnTo>
                    <a:pt x="894161" y="242547"/>
                  </a:lnTo>
                  <a:lnTo>
                    <a:pt x="953975" y="235645"/>
                  </a:lnTo>
                  <a:lnTo>
                    <a:pt x="1009470" y="227472"/>
                  </a:lnTo>
                  <a:lnTo>
                    <a:pt x="1060180" y="218122"/>
                  </a:lnTo>
                  <a:lnTo>
                    <a:pt x="1105639" y="207692"/>
                  </a:lnTo>
                  <a:lnTo>
                    <a:pt x="1145383" y="196276"/>
                  </a:lnTo>
                  <a:lnTo>
                    <a:pt x="1205859" y="170871"/>
                  </a:lnTo>
                  <a:lnTo>
                    <a:pt x="1237882" y="142671"/>
                  </a:lnTo>
                  <a:lnTo>
                    <a:pt x="1242060" y="127762"/>
                  </a:lnTo>
                  <a:lnTo>
                    <a:pt x="1237882" y="112852"/>
                  </a:lnTo>
                  <a:lnTo>
                    <a:pt x="1205859" y="84652"/>
                  </a:lnTo>
                  <a:lnTo>
                    <a:pt x="1145383" y="59247"/>
                  </a:lnTo>
                  <a:lnTo>
                    <a:pt x="1105639" y="47831"/>
                  </a:lnTo>
                  <a:lnTo>
                    <a:pt x="1060180" y="37401"/>
                  </a:lnTo>
                  <a:lnTo>
                    <a:pt x="1009470" y="28051"/>
                  </a:lnTo>
                  <a:lnTo>
                    <a:pt x="953975" y="19878"/>
                  </a:lnTo>
                  <a:lnTo>
                    <a:pt x="894161" y="12976"/>
                  </a:lnTo>
                  <a:lnTo>
                    <a:pt x="830494" y="7442"/>
                  </a:lnTo>
                  <a:lnTo>
                    <a:pt x="763439" y="3371"/>
                  </a:lnTo>
                  <a:lnTo>
                    <a:pt x="693462" y="85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93114" y="4362450"/>
            <a:ext cx="141605" cy="1483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42544" y="3381755"/>
            <a:ext cx="1242060" cy="891540"/>
            <a:chOff x="542544" y="3381755"/>
            <a:chExt cx="1242060" cy="891540"/>
          </a:xfrm>
        </p:grpSpPr>
        <p:sp>
          <p:nvSpPr>
            <p:cNvPr id="13" name="object 13"/>
            <p:cNvSpPr/>
            <p:nvPr/>
          </p:nvSpPr>
          <p:spPr>
            <a:xfrm>
              <a:off x="542544" y="3509517"/>
              <a:ext cx="1242060" cy="763905"/>
            </a:xfrm>
            <a:custGeom>
              <a:avLst/>
              <a:gdLst/>
              <a:ahLst/>
              <a:cxnLst/>
              <a:rect l="l" t="t" r="r" b="b"/>
              <a:pathLst>
                <a:path w="1242060" h="763904">
                  <a:moveTo>
                    <a:pt x="1242060" y="0"/>
                  </a:moveTo>
                  <a:lnTo>
                    <a:pt x="1205859" y="43109"/>
                  </a:lnTo>
                  <a:lnTo>
                    <a:pt x="1145383" y="68514"/>
                  </a:lnTo>
                  <a:lnTo>
                    <a:pt x="1105639" y="79930"/>
                  </a:lnTo>
                  <a:lnTo>
                    <a:pt x="1060180" y="90360"/>
                  </a:lnTo>
                  <a:lnTo>
                    <a:pt x="1009470" y="99710"/>
                  </a:lnTo>
                  <a:lnTo>
                    <a:pt x="953975" y="107883"/>
                  </a:lnTo>
                  <a:lnTo>
                    <a:pt x="894161" y="114785"/>
                  </a:lnTo>
                  <a:lnTo>
                    <a:pt x="830494" y="120319"/>
                  </a:lnTo>
                  <a:lnTo>
                    <a:pt x="763439" y="124390"/>
                  </a:lnTo>
                  <a:lnTo>
                    <a:pt x="693462" y="126903"/>
                  </a:lnTo>
                  <a:lnTo>
                    <a:pt x="621030" y="127762"/>
                  </a:lnTo>
                  <a:lnTo>
                    <a:pt x="548604" y="126903"/>
                  </a:lnTo>
                  <a:lnTo>
                    <a:pt x="478632" y="124390"/>
                  </a:lnTo>
                  <a:lnTo>
                    <a:pt x="411580" y="120319"/>
                  </a:lnTo>
                  <a:lnTo>
                    <a:pt x="347915" y="114785"/>
                  </a:lnTo>
                  <a:lnTo>
                    <a:pt x="288101" y="107883"/>
                  </a:lnTo>
                  <a:lnTo>
                    <a:pt x="232605" y="99710"/>
                  </a:lnTo>
                  <a:lnTo>
                    <a:pt x="181894" y="90360"/>
                  </a:lnTo>
                  <a:lnTo>
                    <a:pt x="136432" y="79930"/>
                  </a:lnTo>
                  <a:lnTo>
                    <a:pt x="96686" y="68514"/>
                  </a:lnTo>
                  <a:lnTo>
                    <a:pt x="36204" y="43109"/>
                  </a:lnTo>
                  <a:lnTo>
                    <a:pt x="4178" y="14909"/>
                  </a:lnTo>
                  <a:lnTo>
                    <a:pt x="0" y="0"/>
                  </a:lnTo>
                  <a:lnTo>
                    <a:pt x="0" y="636016"/>
                  </a:lnTo>
                  <a:lnTo>
                    <a:pt x="36204" y="679125"/>
                  </a:lnTo>
                  <a:lnTo>
                    <a:pt x="96686" y="704530"/>
                  </a:lnTo>
                  <a:lnTo>
                    <a:pt x="136432" y="715946"/>
                  </a:lnTo>
                  <a:lnTo>
                    <a:pt x="181894" y="726376"/>
                  </a:lnTo>
                  <a:lnTo>
                    <a:pt x="232605" y="735726"/>
                  </a:lnTo>
                  <a:lnTo>
                    <a:pt x="288101" y="743899"/>
                  </a:lnTo>
                  <a:lnTo>
                    <a:pt x="347915" y="750801"/>
                  </a:lnTo>
                  <a:lnTo>
                    <a:pt x="411580" y="756335"/>
                  </a:lnTo>
                  <a:lnTo>
                    <a:pt x="478632" y="760406"/>
                  </a:lnTo>
                  <a:lnTo>
                    <a:pt x="548604" y="762919"/>
                  </a:lnTo>
                  <a:lnTo>
                    <a:pt x="621030" y="763778"/>
                  </a:lnTo>
                  <a:lnTo>
                    <a:pt x="693462" y="762919"/>
                  </a:lnTo>
                  <a:lnTo>
                    <a:pt x="763439" y="760406"/>
                  </a:lnTo>
                  <a:lnTo>
                    <a:pt x="830494" y="756335"/>
                  </a:lnTo>
                  <a:lnTo>
                    <a:pt x="894161" y="750801"/>
                  </a:lnTo>
                  <a:lnTo>
                    <a:pt x="953975" y="743899"/>
                  </a:lnTo>
                  <a:lnTo>
                    <a:pt x="1009470" y="735726"/>
                  </a:lnTo>
                  <a:lnTo>
                    <a:pt x="1060180" y="726376"/>
                  </a:lnTo>
                  <a:lnTo>
                    <a:pt x="1105639" y="715946"/>
                  </a:lnTo>
                  <a:lnTo>
                    <a:pt x="1145383" y="704530"/>
                  </a:lnTo>
                  <a:lnTo>
                    <a:pt x="1205859" y="679125"/>
                  </a:lnTo>
                  <a:lnTo>
                    <a:pt x="1237882" y="650925"/>
                  </a:lnTo>
                  <a:lnTo>
                    <a:pt x="1242060" y="636016"/>
                  </a:lnTo>
                  <a:lnTo>
                    <a:pt x="1242060" y="0"/>
                  </a:lnTo>
                  <a:close/>
                </a:path>
              </a:pathLst>
            </a:custGeom>
            <a:solidFill>
              <a:srgbClr val="9389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2544" y="3381755"/>
              <a:ext cx="1242060" cy="255904"/>
            </a:xfrm>
            <a:custGeom>
              <a:avLst/>
              <a:gdLst/>
              <a:ahLst/>
              <a:cxnLst/>
              <a:rect l="l" t="t" r="r" b="b"/>
              <a:pathLst>
                <a:path w="1242060" h="255904">
                  <a:moveTo>
                    <a:pt x="621030" y="0"/>
                  </a:moveTo>
                  <a:lnTo>
                    <a:pt x="548604" y="858"/>
                  </a:lnTo>
                  <a:lnTo>
                    <a:pt x="478632" y="3371"/>
                  </a:lnTo>
                  <a:lnTo>
                    <a:pt x="411580" y="7442"/>
                  </a:lnTo>
                  <a:lnTo>
                    <a:pt x="347915" y="12976"/>
                  </a:lnTo>
                  <a:lnTo>
                    <a:pt x="288101" y="19878"/>
                  </a:lnTo>
                  <a:lnTo>
                    <a:pt x="232605" y="28051"/>
                  </a:lnTo>
                  <a:lnTo>
                    <a:pt x="181894" y="37401"/>
                  </a:lnTo>
                  <a:lnTo>
                    <a:pt x="136432" y="47831"/>
                  </a:lnTo>
                  <a:lnTo>
                    <a:pt x="96686" y="59247"/>
                  </a:lnTo>
                  <a:lnTo>
                    <a:pt x="36204" y="84652"/>
                  </a:lnTo>
                  <a:lnTo>
                    <a:pt x="4178" y="112852"/>
                  </a:lnTo>
                  <a:lnTo>
                    <a:pt x="0" y="127762"/>
                  </a:lnTo>
                  <a:lnTo>
                    <a:pt x="4178" y="142671"/>
                  </a:lnTo>
                  <a:lnTo>
                    <a:pt x="36204" y="170871"/>
                  </a:lnTo>
                  <a:lnTo>
                    <a:pt x="96686" y="196276"/>
                  </a:lnTo>
                  <a:lnTo>
                    <a:pt x="136432" y="207692"/>
                  </a:lnTo>
                  <a:lnTo>
                    <a:pt x="181894" y="218122"/>
                  </a:lnTo>
                  <a:lnTo>
                    <a:pt x="232605" y="227472"/>
                  </a:lnTo>
                  <a:lnTo>
                    <a:pt x="288101" y="235645"/>
                  </a:lnTo>
                  <a:lnTo>
                    <a:pt x="347915" y="242547"/>
                  </a:lnTo>
                  <a:lnTo>
                    <a:pt x="411580" y="248081"/>
                  </a:lnTo>
                  <a:lnTo>
                    <a:pt x="478632" y="252152"/>
                  </a:lnTo>
                  <a:lnTo>
                    <a:pt x="548604" y="254665"/>
                  </a:lnTo>
                  <a:lnTo>
                    <a:pt x="621030" y="255524"/>
                  </a:lnTo>
                  <a:lnTo>
                    <a:pt x="693462" y="254665"/>
                  </a:lnTo>
                  <a:lnTo>
                    <a:pt x="763439" y="252152"/>
                  </a:lnTo>
                  <a:lnTo>
                    <a:pt x="830494" y="248081"/>
                  </a:lnTo>
                  <a:lnTo>
                    <a:pt x="894161" y="242547"/>
                  </a:lnTo>
                  <a:lnTo>
                    <a:pt x="953975" y="235645"/>
                  </a:lnTo>
                  <a:lnTo>
                    <a:pt x="1009470" y="227472"/>
                  </a:lnTo>
                  <a:lnTo>
                    <a:pt x="1060180" y="218122"/>
                  </a:lnTo>
                  <a:lnTo>
                    <a:pt x="1105639" y="207692"/>
                  </a:lnTo>
                  <a:lnTo>
                    <a:pt x="1145383" y="196276"/>
                  </a:lnTo>
                  <a:lnTo>
                    <a:pt x="1205859" y="170871"/>
                  </a:lnTo>
                  <a:lnTo>
                    <a:pt x="1237882" y="142671"/>
                  </a:lnTo>
                  <a:lnTo>
                    <a:pt x="1242060" y="127762"/>
                  </a:lnTo>
                  <a:lnTo>
                    <a:pt x="1237882" y="112852"/>
                  </a:lnTo>
                  <a:lnTo>
                    <a:pt x="1205859" y="84652"/>
                  </a:lnTo>
                  <a:lnTo>
                    <a:pt x="1145383" y="59247"/>
                  </a:lnTo>
                  <a:lnTo>
                    <a:pt x="1105639" y="47831"/>
                  </a:lnTo>
                  <a:lnTo>
                    <a:pt x="1060180" y="37401"/>
                  </a:lnTo>
                  <a:lnTo>
                    <a:pt x="1009470" y="28051"/>
                  </a:lnTo>
                  <a:lnTo>
                    <a:pt x="953975" y="19878"/>
                  </a:lnTo>
                  <a:lnTo>
                    <a:pt x="894161" y="12976"/>
                  </a:lnTo>
                  <a:lnTo>
                    <a:pt x="830494" y="7442"/>
                  </a:lnTo>
                  <a:lnTo>
                    <a:pt x="763439" y="3371"/>
                  </a:lnTo>
                  <a:lnTo>
                    <a:pt x="693462" y="85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BEB8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93114" y="372783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1355" y="2173223"/>
            <a:ext cx="2161540" cy="1315720"/>
            <a:chOff x="181355" y="2173223"/>
            <a:chExt cx="2161540" cy="131572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355" y="2994659"/>
              <a:ext cx="2161032" cy="4937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364" y="2173223"/>
              <a:ext cx="1223772" cy="122529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101976" y="3547617"/>
            <a:ext cx="62160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469900" algn="l"/>
                <a:tab pos="470534" algn="l"/>
              </a:tabLst>
            </a:pPr>
            <a:r>
              <a:rPr sz="2600" b="1" dirty="0">
                <a:latin typeface="Times New Roman"/>
                <a:cs typeface="Times New Roman"/>
              </a:rPr>
              <a:t>Co-ordination</a:t>
            </a:r>
            <a:r>
              <a:rPr sz="2600" b="1" spc="-3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helps</a:t>
            </a:r>
            <a:r>
              <a:rPr sz="2600" b="1" spc="-1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sharing</a:t>
            </a:r>
            <a:r>
              <a:rPr sz="2600" b="1" spc="-1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of</a:t>
            </a:r>
            <a:r>
              <a:rPr sz="2600" b="1" spc="-15" dirty="0">
                <a:latin typeface="Times New Roman"/>
                <a:cs typeface="Times New Roman"/>
              </a:rPr>
              <a:t> resources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Importance</a:t>
            </a:r>
            <a:r>
              <a:rPr spc="-6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Co-ordination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42544" y="4581144"/>
            <a:ext cx="1242060" cy="1510665"/>
            <a:chOff x="542544" y="4581144"/>
            <a:chExt cx="1242060" cy="1510665"/>
          </a:xfrm>
        </p:grpSpPr>
        <p:sp>
          <p:nvSpPr>
            <p:cNvPr id="5" name="object 5"/>
            <p:cNvSpPr/>
            <p:nvPr/>
          </p:nvSpPr>
          <p:spPr>
            <a:xfrm>
              <a:off x="542544" y="5327650"/>
              <a:ext cx="1242060" cy="763905"/>
            </a:xfrm>
            <a:custGeom>
              <a:avLst/>
              <a:gdLst/>
              <a:ahLst/>
              <a:cxnLst/>
              <a:rect l="l" t="t" r="r" b="b"/>
              <a:pathLst>
                <a:path w="1242060" h="763904">
                  <a:moveTo>
                    <a:pt x="1242060" y="0"/>
                  </a:moveTo>
                  <a:lnTo>
                    <a:pt x="1205859" y="43109"/>
                  </a:lnTo>
                  <a:lnTo>
                    <a:pt x="1145383" y="68514"/>
                  </a:lnTo>
                  <a:lnTo>
                    <a:pt x="1105639" y="79930"/>
                  </a:lnTo>
                  <a:lnTo>
                    <a:pt x="1060180" y="90360"/>
                  </a:lnTo>
                  <a:lnTo>
                    <a:pt x="1009470" y="99710"/>
                  </a:lnTo>
                  <a:lnTo>
                    <a:pt x="953975" y="107883"/>
                  </a:lnTo>
                  <a:lnTo>
                    <a:pt x="894161" y="114785"/>
                  </a:lnTo>
                  <a:lnTo>
                    <a:pt x="830494" y="120319"/>
                  </a:lnTo>
                  <a:lnTo>
                    <a:pt x="763439" y="124390"/>
                  </a:lnTo>
                  <a:lnTo>
                    <a:pt x="693462" y="126903"/>
                  </a:lnTo>
                  <a:lnTo>
                    <a:pt x="621030" y="127762"/>
                  </a:lnTo>
                  <a:lnTo>
                    <a:pt x="548604" y="126903"/>
                  </a:lnTo>
                  <a:lnTo>
                    <a:pt x="478632" y="124390"/>
                  </a:lnTo>
                  <a:lnTo>
                    <a:pt x="411580" y="120319"/>
                  </a:lnTo>
                  <a:lnTo>
                    <a:pt x="347915" y="114785"/>
                  </a:lnTo>
                  <a:lnTo>
                    <a:pt x="288101" y="107883"/>
                  </a:lnTo>
                  <a:lnTo>
                    <a:pt x="232605" y="99710"/>
                  </a:lnTo>
                  <a:lnTo>
                    <a:pt x="181894" y="90360"/>
                  </a:lnTo>
                  <a:lnTo>
                    <a:pt x="136432" y="79930"/>
                  </a:lnTo>
                  <a:lnTo>
                    <a:pt x="96686" y="68514"/>
                  </a:lnTo>
                  <a:lnTo>
                    <a:pt x="36204" y="43109"/>
                  </a:lnTo>
                  <a:lnTo>
                    <a:pt x="4178" y="14909"/>
                  </a:lnTo>
                  <a:lnTo>
                    <a:pt x="0" y="0"/>
                  </a:lnTo>
                  <a:lnTo>
                    <a:pt x="0" y="636003"/>
                  </a:lnTo>
                  <a:lnTo>
                    <a:pt x="36204" y="679098"/>
                  </a:lnTo>
                  <a:lnTo>
                    <a:pt x="96686" y="704504"/>
                  </a:lnTo>
                  <a:lnTo>
                    <a:pt x="136432" y="715922"/>
                  </a:lnTo>
                  <a:lnTo>
                    <a:pt x="181894" y="726355"/>
                  </a:lnTo>
                  <a:lnTo>
                    <a:pt x="232605" y="735709"/>
                  </a:lnTo>
                  <a:lnTo>
                    <a:pt x="288101" y="743886"/>
                  </a:lnTo>
                  <a:lnTo>
                    <a:pt x="347915" y="750791"/>
                  </a:lnTo>
                  <a:lnTo>
                    <a:pt x="411580" y="756329"/>
                  </a:lnTo>
                  <a:lnTo>
                    <a:pt x="478632" y="760403"/>
                  </a:lnTo>
                  <a:lnTo>
                    <a:pt x="548604" y="762918"/>
                  </a:lnTo>
                  <a:lnTo>
                    <a:pt x="621030" y="763778"/>
                  </a:lnTo>
                  <a:lnTo>
                    <a:pt x="693462" y="762918"/>
                  </a:lnTo>
                  <a:lnTo>
                    <a:pt x="763439" y="760403"/>
                  </a:lnTo>
                  <a:lnTo>
                    <a:pt x="830494" y="756329"/>
                  </a:lnTo>
                  <a:lnTo>
                    <a:pt x="894161" y="750791"/>
                  </a:lnTo>
                  <a:lnTo>
                    <a:pt x="953975" y="743886"/>
                  </a:lnTo>
                  <a:lnTo>
                    <a:pt x="1009470" y="735709"/>
                  </a:lnTo>
                  <a:lnTo>
                    <a:pt x="1060180" y="726355"/>
                  </a:lnTo>
                  <a:lnTo>
                    <a:pt x="1105639" y="715922"/>
                  </a:lnTo>
                  <a:lnTo>
                    <a:pt x="1145383" y="704504"/>
                  </a:lnTo>
                  <a:lnTo>
                    <a:pt x="1205859" y="679098"/>
                  </a:lnTo>
                  <a:lnTo>
                    <a:pt x="1237882" y="650905"/>
                  </a:lnTo>
                  <a:lnTo>
                    <a:pt x="1242060" y="636003"/>
                  </a:lnTo>
                  <a:lnTo>
                    <a:pt x="1242060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2544" y="5199888"/>
              <a:ext cx="1242060" cy="255904"/>
            </a:xfrm>
            <a:custGeom>
              <a:avLst/>
              <a:gdLst/>
              <a:ahLst/>
              <a:cxnLst/>
              <a:rect l="l" t="t" r="r" b="b"/>
              <a:pathLst>
                <a:path w="1242060" h="255904">
                  <a:moveTo>
                    <a:pt x="621030" y="0"/>
                  </a:moveTo>
                  <a:lnTo>
                    <a:pt x="548604" y="858"/>
                  </a:lnTo>
                  <a:lnTo>
                    <a:pt x="478632" y="3371"/>
                  </a:lnTo>
                  <a:lnTo>
                    <a:pt x="411580" y="7442"/>
                  </a:lnTo>
                  <a:lnTo>
                    <a:pt x="347915" y="12976"/>
                  </a:lnTo>
                  <a:lnTo>
                    <a:pt x="288101" y="19878"/>
                  </a:lnTo>
                  <a:lnTo>
                    <a:pt x="232605" y="28051"/>
                  </a:lnTo>
                  <a:lnTo>
                    <a:pt x="181894" y="37401"/>
                  </a:lnTo>
                  <a:lnTo>
                    <a:pt x="136432" y="47831"/>
                  </a:lnTo>
                  <a:lnTo>
                    <a:pt x="96686" y="59247"/>
                  </a:lnTo>
                  <a:lnTo>
                    <a:pt x="36204" y="84652"/>
                  </a:lnTo>
                  <a:lnTo>
                    <a:pt x="4178" y="112852"/>
                  </a:lnTo>
                  <a:lnTo>
                    <a:pt x="0" y="127762"/>
                  </a:lnTo>
                  <a:lnTo>
                    <a:pt x="4178" y="142671"/>
                  </a:lnTo>
                  <a:lnTo>
                    <a:pt x="36204" y="170871"/>
                  </a:lnTo>
                  <a:lnTo>
                    <a:pt x="96686" y="196276"/>
                  </a:lnTo>
                  <a:lnTo>
                    <a:pt x="136432" y="207692"/>
                  </a:lnTo>
                  <a:lnTo>
                    <a:pt x="181894" y="218122"/>
                  </a:lnTo>
                  <a:lnTo>
                    <a:pt x="232605" y="227472"/>
                  </a:lnTo>
                  <a:lnTo>
                    <a:pt x="288101" y="235645"/>
                  </a:lnTo>
                  <a:lnTo>
                    <a:pt x="347915" y="242547"/>
                  </a:lnTo>
                  <a:lnTo>
                    <a:pt x="411580" y="248081"/>
                  </a:lnTo>
                  <a:lnTo>
                    <a:pt x="478632" y="252152"/>
                  </a:lnTo>
                  <a:lnTo>
                    <a:pt x="548604" y="254665"/>
                  </a:lnTo>
                  <a:lnTo>
                    <a:pt x="621030" y="255524"/>
                  </a:lnTo>
                  <a:lnTo>
                    <a:pt x="693462" y="254665"/>
                  </a:lnTo>
                  <a:lnTo>
                    <a:pt x="763439" y="252152"/>
                  </a:lnTo>
                  <a:lnTo>
                    <a:pt x="830494" y="248081"/>
                  </a:lnTo>
                  <a:lnTo>
                    <a:pt x="894161" y="242547"/>
                  </a:lnTo>
                  <a:lnTo>
                    <a:pt x="953975" y="235645"/>
                  </a:lnTo>
                  <a:lnTo>
                    <a:pt x="1009470" y="227472"/>
                  </a:lnTo>
                  <a:lnTo>
                    <a:pt x="1060180" y="218122"/>
                  </a:lnTo>
                  <a:lnTo>
                    <a:pt x="1105639" y="207692"/>
                  </a:lnTo>
                  <a:lnTo>
                    <a:pt x="1145383" y="196276"/>
                  </a:lnTo>
                  <a:lnTo>
                    <a:pt x="1205859" y="170871"/>
                  </a:lnTo>
                  <a:lnTo>
                    <a:pt x="1237882" y="142671"/>
                  </a:lnTo>
                  <a:lnTo>
                    <a:pt x="1242060" y="127762"/>
                  </a:lnTo>
                  <a:lnTo>
                    <a:pt x="1237882" y="112852"/>
                  </a:lnTo>
                  <a:lnTo>
                    <a:pt x="1205859" y="84652"/>
                  </a:lnTo>
                  <a:lnTo>
                    <a:pt x="1145383" y="59247"/>
                  </a:lnTo>
                  <a:lnTo>
                    <a:pt x="1105639" y="47831"/>
                  </a:lnTo>
                  <a:lnTo>
                    <a:pt x="1060180" y="37401"/>
                  </a:lnTo>
                  <a:lnTo>
                    <a:pt x="1009470" y="28051"/>
                  </a:lnTo>
                  <a:lnTo>
                    <a:pt x="953975" y="19878"/>
                  </a:lnTo>
                  <a:lnTo>
                    <a:pt x="894161" y="12976"/>
                  </a:lnTo>
                  <a:lnTo>
                    <a:pt x="830494" y="7442"/>
                  </a:lnTo>
                  <a:lnTo>
                    <a:pt x="763439" y="3371"/>
                  </a:lnTo>
                  <a:lnTo>
                    <a:pt x="693462" y="85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7992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2544" y="4708906"/>
              <a:ext cx="1242060" cy="763905"/>
            </a:xfrm>
            <a:custGeom>
              <a:avLst/>
              <a:gdLst/>
              <a:ahLst/>
              <a:cxnLst/>
              <a:rect l="l" t="t" r="r" b="b"/>
              <a:pathLst>
                <a:path w="1242060" h="763904">
                  <a:moveTo>
                    <a:pt x="1242060" y="0"/>
                  </a:moveTo>
                  <a:lnTo>
                    <a:pt x="1205859" y="43109"/>
                  </a:lnTo>
                  <a:lnTo>
                    <a:pt x="1145383" y="68514"/>
                  </a:lnTo>
                  <a:lnTo>
                    <a:pt x="1105639" y="79930"/>
                  </a:lnTo>
                  <a:lnTo>
                    <a:pt x="1060180" y="90360"/>
                  </a:lnTo>
                  <a:lnTo>
                    <a:pt x="1009470" y="99710"/>
                  </a:lnTo>
                  <a:lnTo>
                    <a:pt x="953975" y="107883"/>
                  </a:lnTo>
                  <a:lnTo>
                    <a:pt x="894161" y="114785"/>
                  </a:lnTo>
                  <a:lnTo>
                    <a:pt x="830494" y="120319"/>
                  </a:lnTo>
                  <a:lnTo>
                    <a:pt x="763439" y="124390"/>
                  </a:lnTo>
                  <a:lnTo>
                    <a:pt x="693462" y="126903"/>
                  </a:lnTo>
                  <a:lnTo>
                    <a:pt x="621030" y="127762"/>
                  </a:lnTo>
                  <a:lnTo>
                    <a:pt x="548604" y="126903"/>
                  </a:lnTo>
                  <a:lnTo>
                    <a:pt x="478632" y="124390"/>
                  </a:lnTo>
                  <a:lnTo>
                    <a:pt x="411580" y="120319"/>
                  </a:lnTo>
                  <a:lnTo>
                    <a:pt x="347915" y="114785"/>
                  </a:lnTo>
                  <a:lnTo>
                    <a:pt x="288101" y="107883"/>
                  </a:lnTo>
                  <a:lnTo>
                    <a:pt x="232605" y="99710"/>
                  </a:lnTo>
                  <a:lnTo>
                    <a:pt x="181894" y="90360"/>
                  </a:lnTo>
                  <a:lnTo>
                    <a:pt x="136432" y="79930"/>
                  </a:lnTo>
                  <a:lnTo>
                    <a:pt x="96686" y="68514"/>
                  </a:lnTo>
                  <a:lnTo>
                    <a:pt x="36204" y="43109"/>
                  </a:lnTo>
                  <a:lnTo>
                    <a:pt x="4178" y="14909"/>
                  </a:lnTo>
                  <a:lnTo>
                    <a:pt x="0" y="0"/>
                  </a:lnTo>
                  <a:lnTo>
                    <a:pt x="0" y="636016"/>
                  </a:lnTo>
                  <a:lnTo>
                    <a:pt x="36204" y="679125"/>
                  </a:lnTo>
                  <a:lnTo>
                    <a:pt x="96686" y="704530"/>
                  </a:lnTo>
                  <a:lnTo>
                    <a:pt x="136432" y="715946"/>
                  </a:lnTo>
                  <a:lnTo>
                    <a:pt x="181894" y="726376"/>
                  </a:lnTo>
                  <a:lnTo>
                    <a:pt x="232605" y="735726"/>
                  </a:lnTo>
                  <a:lnTo>
                    <a:pt x="288101" y="743899"/>
                  </a:lnTo>
                  <a:lnTo>
                    <a:pt x="347915" y="750801"/>
                  </a:lnTo>
                  <a:lnTo>
                    <a:pt x="411580" y="756335"/>
                  </a:lnTo>
                  <a:lnTo>
                    <a:pt x="478632" y="760406"/>
                  </a:lnTo>
                  <a:lnTo>
                    <a:pt x="548604" y="762919"/>
                  </a:lnTo>
                  <a:lnTo>
                    <a:pt x="621030" y="763778"/>
                  </a:lnTo>
                  <a:lnTo>
                    <a:pt x="693462" y="762919"/>
                  </a:lnTo>
                  <a:lnTo>
                    <a:pt x="763439" y="760406"/>
                  </a:lnTo>
                  <a:lnTo>
                    <a:pt x="830494" y="756335"/>
                  </a:lnTo>
                  <a:lnTo>
                    <a:pt x="894161" y="750801"/>
                  </a:lnTo>
                  <a:lnTo>
                    <a:pt x="953975" y="743899"/>
                  </a:lnTo>
                  <a:lnTo>
                    <a:pt x="1009470" y="735726"/>
                  </a:lnTo>
                  <a:lnTo>
                    <a:pt x="1060180" y="726376"/>
                  </a:lnTo>
                  <a:lnTo>
                    <a:pt x="1105639" y="715946"/>
                  </a:lnTo>
                  <a:lnTo>
                    <a:pt x="1145383" y="704530"/>
                  </a:lnTo>
                  <a:lnTo>
                    <a:pt x="1205859" y="679125"/>
                  </a:lnTo>
                  <a:lnTo>
                    <a:pt x="1237882" y="650925"/>
                  </a:lnTo>
                  <a:lnTo>
                    <a:pt x="1242060" y="636016"/>
                  </a:lnTo>
                  <a:lnTo>
                    <a:pt x="124206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544" y="4581144"/>
              <a:ext cx="1242060" cy="255904"/>
            </a:xfrm>
            <a:custGeom>
              <a:avLst/>
              <a:gdLst/>
              <a:ahLst/>
              <a:cxnLst/>
              <a:rect l="l" t="t" r="r" b="b"/>
              <a:pathLst>
                <a:path w="1242060" h="255904">
                  <a:moveTo>
                    <a:pt x="621030" y="0"/>
                  </a:moveTo>
                  <a:lnTo>
                    <a:pt x="548604" y="858"/>
                  </a:lnTo>
                  <a:lnTo>
                    <a:pt x="478632" y="3371"/>
                  </a:lnTo>
                  <a:lnTo>
                    <a:pt x="411580" y="7442"/>
                  </a:lnTo>
                  <a:lnTo>
                    <a:pt x="347915" y="12976"/>
                  </a:lnTo>
                  <a:lnTo>
                    <a:pt x="288101" y="19878"/>
                  </a:lnTo>
                  <a:lnTo>
                    <a:pt x="232605" y="28051"/>
                  </a:lnTo>
                  <a:lnTo>
                    <a:pt x="181894" y="37401"/>
                  </a:lnTo>
                  <a:lnTo>
                    <a:pt x="136432" y="47831"/>
                  </a:lnTo>
                  <a:lnTo>
                    <a:pt x="96686" y="59247"/>
                  </a:lnTo>
                  <a:lnTo>
                    <a:pt x="36204" y="84652"/>
                  </a:lnTo>
                  <a:lnTo>
                    <a:pt x="4178" y="112852"/>
                  </a:lnTo>
                  <a:lnTo>
                    <a:pt x="0" y="127761"/>
                  </a:lnTo>
                  <a:lnTo>
                    <a:pt x="4178" y="142671"/>
                  </a:lnTo>
                  <a:lnTo>
                    <a:pt x="36204" y="170871"/>
                  </a:lnTo>
                  <a:lnTo>
                    <a:pt x="96686" y="196276"/>
                  </a:lnTo>
                  <a:lnTo>
                    <a:pt x="136432" y="207692"/>
                  </a:lnTo>
                  <a:lnTo>
                    <a:pt x="181894" y="218122"/>
                  </a:lnTo>
                  <a:lnTo>
                    <a:pt x="232605" y="227472"/>
                  </a:lnTo>
                  <a:lnTo>
                    <a:pt x="288101" y="235645"/>
                  </a:lnTo>
                  <a:lnTo>
                    <a:pt x="347915" y="242547"/>
                  </a:lnTo>
                  <a:lnTo>
                    <a:pt x="411580" y="248081"/>
                  </a:lnTo>
                  <a:lnTo>
                    <a:pt x="478632" y="252152"/>
                  </a:lnTo>
                  <a:lnTo>
                    <a:pt x="548604" y="254665"/>
                  </a:lnTo>
                  <a:lnTo>
                    <a:pt x="621030" y="255523"/>
                  </a:lnTo>
                  <a:lnTo>
                    <a:pt x="693462" y="254665"/>
                  </a:lnTo>
                  <a:lnTo>
                    <a:pt x="763439" y="252152"/>
                  </a:lnTo>
                  <a:lnTo>
                    <a:pt x="830494" y="248081"/>
                  </a:lnTo>
                  <a:lnTo>
                    <a:pt x="894161" y="242547"/>
                  </a:lnTo>
                  <a:lnTo>
                    <a:pt x="953975" y="235645"/>
                  </a:lnTo>
                  <a:lnTo>
                    <a:pt x="1009470" y="227472"/>
                  </a:lnTo>
                  <a:lnTo>
                    <a:pt x="1060180" y="218122"/>
                  </a:lnTo>
                  <a:lnTo>
                    <a:pt x="1105639" y="207692"/>
                  </a:lnTo>
                  <a:lnTo>
                    <a:pt x="1145383" y="196276"/>
                  </a:lnTo>
                  <a:lnTo>
                    <a:pt x="1205859" y="170871"/>
                  </a:lnTo>
                  <a:lnTo>
                    <a:pt x="1237882" y="142671"/>
                  </a:lnTo>
                  <a:lnTo>
                    <a:pt x="1242060" y="127761"/>
                  </a:lnTo>
                  <a:lnTo>
                    <a:pt x="1237882" y="112852"/>
                  </a:lnTo>
                  <a:lnTo>
                    <a:pt x="1205859" y="84652"/>
                  </a:lnTo>
                  <a:lnTo>
                    <a:pt x="1145383" y="59247"/>
                  </a:lnTo>
                  <a:lnTo>
                    <a:pt x="1105639" y="47831"/>
                  </a:lnTo>
                  <a:lnTo>
                    <a:pt x="1060180" y="37401"/>
                  </a:lnTo>
                  <a:lnTo>
                    <a:pt x="1009470" y="28051"/>
                  </a:lnTo>
                  <a:lnTo>
                    <a:pt x="953975" y="19878"/>
                  </a:lnTo>
                  <a:lnTo>
                    <a:pt x="894161" y="12976"/>
                  </a:lnTo>
                  <a:lnTo>
                    <a:pt x="830494" y="7442"/>
                  </a:lnTo>
                  <a:lnTo>
                    <a:pt x="763439" y="3371"/>
                  </a:lnTo>
                  <a:lnTo>
                    <a:pt x="693462" y="85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93114" y="4926583"/>
            <a:ext cx="141605" cy="9188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42544" y="4017264"/>
            <a:ext cx="1242060" cy="891540"/>
            <a:chOff x="542544" y="4017264"/>
            <a:chExt cx="1242060" cy="891540"/>
          </a:xfrm>
        </p:grpSpPr>
        <p:sp>
          <p:nvSpPr>
            <p:cNvPr id="11" name="object 11"/>
            <p:cNvSpPr/>
            <p:nvPr/>
          </p:nvSpPr>
          <p:spPr>
            <a:xfrm>
              <a:off x="542544" y="4145026"/>
              <a:ext cx="1242060" cy="763905"/>
            </a:xfrm>
            <a:custGeom>
              <a:avLst/>
              <a:gdLst/>
              <a:ahLst/>
              <a:cxnLst/>
              <a:rect l="l" t="t" r="r" b="b"/>
              <a:pathLst>
                <a:path w="1242060" h="763904">
                  <a:moveTo>
                    <a:pt x="1242060" y="0"/>
                  </a:moveTo>
                  <a:lnTo>
                    <a:pt x="1205859" y="43109"/>
                  </a:lnTo>
                  <a:lnTo>
                    <a:pt x="1145383" y="68514"/>
                  </a:lnTo>
                  <a:lnTo>
                    <a:pt x="1105639" y="79930"/>
                  </a:lnTo>
                  <a:lnTo>
                    <a:pt x="1060180" y="90360"/>
                  </a:lnTo>
                  <a:lnTo>
                    <a:pt x="1009470" y="99710"/>
                  </a:lnTo>
                  <a:lnTo>
                    <a:pt x="953975" y="107883"/>
                  </a:lnTo>
                  <a:lnTo>
                    <a:pt x="894161" y="114785"/>
                  </a:lnTo>
                  <a:lnTo>
                    <a:pt x="830494" y="120319"/>
                  </a:lnTo>
                  <a:lnTo>
                    <a:pt x="763439" y="124390"/>
                  </a:lnTo>
                  <a:lnTo>
                    <a:pt x="693462" y="126903"/>
                  </a:lnTo>
                  <a:lnTo>
                    <a:pt x="621030" y="127762"/>
                  </a:lnTo>
                  <a:lnTo>
                    <a:pt x="548604" y="126903"/>
                  </a:lnTo>
                  <a:lnTo>
                    <a:pt x="478632" y="124390"/>
                  </a:lnTo>
                  <a:lnTo>
                    <a:pt x="411580" y="120319"/>
                  </a:lnTo>
                  <a:lnTo>
                    <a:pt x="347915" y="114785"/>
                  </a:lnTo>
                  <a:lnTo>
                    <a:pt x="288101" y="107883"/>
                  </a:lnTo>
                  <a:lnTo>
                    <a:pt x="232605" y="99710"/>
                  </a:lnTo>
                  <a:lnTo>
                    <a:pt x="181894" y="90360"/>
                  </a:lnTo>
                  <a:lnTo>
                    <a:pt x="136432" y="79930"/>
                  </a:lnTo>
                  <a:lnTo>
                    <a:pt x="96686" y="68514"/>
                  </a:lnTo>
                  <a:lnTo>
                    <a:pt x="36204" y="43109"/>
                  </a:lnTo>
                  <a:lnTo>
                    <a:pt x="4178" y="14909"/>
                  </a:lnTo>
                  <a:lnTo>
                    <a:pt x="0" y="0"/>
                  </a:lnTo>
                  <a:lnTo>
                    <a:pt x="0" y="636016"/>
                  </a:lnTo>
                  <a:lnTo>
                    <a:pt x="36204" y="679125"/>
                  </a:lnTo>
                  <a:lnTo>
                    <a:pt x="96686" y="704530"/>
                  </a:lnTo>
                  <a:lnTo>
                    <a:pt x="136432" y="715946"/>
                  </a:lnTo>
                  <a:lnTo>
                    <a:pt x="181894" y="726376"/>
                  </a:lnTo>
                  <a:lnTo>
                    <a:pt x="232605" y="735726"/>
                  </a:lnTo>
                  <a:lnTo>
                    <a:pt x="288101" y="743899"/>
                  </a:lnTo>
                  <a:lnTo>
                    <a:pt x="347915" y="750801"/>
                  </a:lnTo>
                  <a:lnTo>
                    <a:pt x="411580" y="756335"/>
                  </a:lnTo>
                  <a:lnTo>
                    <a:pt x="478632" y="760406"/>
                  </a:lnTo>
                  <a:lnTo>
                    <a:pt x="548604" y="762919"/>
                  </a:lnTo>
                  <a:lnTo>
                    <a:pt x="621030" y="763778"/>
                  </a:lnTo>
                  <a:lnTo>
                    <a:pt x="693462" y="762919"/>
                  </a:lnTo>
                  <a:lnTo>
                    <a:pt x="763439" y="760406"/>
                  </a:lnTo>
                  <a:lnTo>
                    <a:pt x="830494" y="756335"/>
                  </a:lnTo>
                  <a:lnTo>
                    <a:pt x="894161" y="750801"/>
                  </a:lnTo>
                  <a:lnTo>
                    <a:pt x="953975" y="743899"/>
                  </a:lnTo>
                  <a:lnTo>
                    <a:pt x="1009470" y="735726"/>
                  </a:lnTo>
                  <a:lnTo>
                    <a:pt x="1060180" y="726376"/>
                  </a:lnTo>
                  <a:lnTo>
                    <a:pt x="1105639" y="715946"/>
                  </a:lnTo>
                  <a:lnTo>
                    <a:pt x="1145383" y="704530"/>
                  </a:lnTo>
                  <a:lnTo>
                    <a:pt x="1205859" y="679125"/>
                  </a:lnTo>
                  <a:lnTo>
                    <a:pt x="1237882" y="650925"/>
                  </a:lnTo>
                  <a:lnTo>
                    <a:pt x="1242060" y="636016"/>
                  </a:lnTo>
                  <a:lnTo>
                    <a:pt x="124206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2544" y="4017264"/>
              <a:ext cx="1242060" cy="255904"/>
            </a:xfrm>
            <a:custGeom>
              <a:avLst/>
              <a:gdLst/>
              <a:ahLst/>
              <a:cxnLst/>
              <a:rect l="l" t="t" r="r" b="b"/>
              <a:pathLst>
                <a:path w="1242060" h="255904">
                  <a:moveTo>
                    <a:pt x="621030" y="0"/>
                  </a:moveTo>
                  <a:lnTo>
                    <a:pt x="548604" y="858"/>
                  </a:lnTo>
                  <a:lnTo>
                    <a:pt x="478632" y="3371"/>
                  </a:lnTo>
                  <a:lnTo>
                    <a:pt x="411580" y="7442"/>
                  </a:lnTo>
                  <a:lnTo>
                    <a:pt x="347915" y="12976"/>
                  </a:lnTo>
                  <a:lnTo>
                    <a:pt x="288101" y="19878"/>
                  </a:lnTo>
                  <a:lnTo>
                    <a:pt x="232605" y="28051"/>
                  </a:lnTo>
                  <a:lnTo>
                    <a:pt x="181894" y="37401"/>
                  </a:lnTo>
                  <a:lnTo>
                    <a:pt x="136432" y="47831"/>
                  </a:lnTo>
                  <a:lnTo>
                    <a:pt x="96686" y="59247"/>
                  </a:lnTo>
                  <a:lnTo>
                    <a:pt x="36204" y="84652"/>
                  </a:lnTo>
                  <a:lnTo>
                    <a:pt x="4178" y="112852"/>
                  </a:lnTo>
                  <a:lnTo>
                    <a:pt x="0" y="127762"/>
                  </a:lnTo>
                  <a:lnTo>
                    <a:pt x="4178" y="142671"/>
                  </a:lnTo>
                  <a:lnTo>
                    <a:pt x="36204" y="170871"/>
                  </a:lnTo>
                  <a:lnTo>
                    <a:pt x="96686" y="196276"/>
                  </a:lnTo>
                  <a:lnTo>
                    <a:pt x="136432" y="207692"/>
                  </a:lnTo>
                  <a:lnTo>
                    <a:pt x="181894" y="218122"/>
                  </a:lnTo>
                  <a:lnTo>
                    <a:pt x="232605" y="227472"/>
                  </a:lnTo>
                  <a:lnTo>
                    <a:pt x="288101" y="235645"/>
                  </a:lnTo>
                  <a:lnTo>
                    <a:pt x="347915" y="242547"/>
                  </a:lnTo>
                  <a:lnTo>
                    <a:pt x="411580" y="248081"/>
                  </a:lnTo>
                  <a:lnTo>
                    <a:pt x="478632" y="252152"/>
                  </a:lnTo>
                  <a:lnTo>
                    <a:pt x="548604" y="254665"/>
                  </a:lnTo>
                  <a:lnTo>
                    <a:pt x="621030" y="255524"/>
                  </a:lnTo>
                  <a:lnTo>
                    <a:pt x="693462" y="254665"/>
                  </a:lnTo>
                  <a:lnTo>
                    <a:pt x="763439" y="252152"/>
                  </a:lnTo>
                  <a:lnTo>
                    <a:pt x="830494" y="248081"/>
                  </a:lnTo>
                  <a:lnTo>
                    <a:pt x="894161" y="242547"/>
                  </a:lnTo>
                  <a:lnTo>
                    <a:pt x="953975" y="235645"/>
                  </a:lnTo>
                  <a:lnTo>
                    <a:pt x="1009470" y="227472"/>
                  </a:lnTo>
                  <a:lnTo>
                    <a:pt x="1060180" y="218122"/>
                  </a:lnTo>
                  <a:lnTo>
                    <a:pt x="1105639" y="207692"/>
                  </a:lnTo>
                  <a:lnTo>
                    <a:pt x="1145383" y="196276"/>
                  </a:lnTo>
                  <a:lnTo>
                    <a:pt x="1205859" y="170871"/>
                  </a:lnTo>
                  <a:lnTo>
                    <a:pt x="1237882" y="142671"/>
                  </a:lnTo>
                  <a:lnTo>
                    <a:pt x="1242060" y="127762"/>
                  </a:lnTo>
                  <a:lnTo>
                    <a:pt x="1237882" y="112852"/>
                  </a:lnTo>
                  <a:lnTo>
                    <a:pt x="1205859" y="84652"/>
                  </a:lnTo>
                  <a:lnTo>
                    <a:pt x="1145383" y="59247"/>
                  </a:lnTo>
                  <a:lnTo>
                    <a:pt x="1105639" y="47831"/>
                  </a:lnTo>
                  <a:lnTo>
                    <a:pt x="1060180" y="37401"/>
                  </a:lnTo>
                  <a:lnTo>
                    <a:pt x="1009470" y="28051"/>
                  </a:lnTo>
                  <a:lnTo>
                    <a:pt x="953975" y="19878"/>
                  </a:lnTo>
                  <a:lnTo>
                    <a:pt x="894161" y="12976"/>
                  </a:lnTo>
                  <a:lnTo>
                    <a:pt x="830494" y="7442"/>
                  </a:lnTo>
                  <a:lnTo>
                    <a:pt x="763439" y="3371"/>
                  </a:lnTo>
                  <a:lnTo>
                    <a:pt x="693462" y="85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93114" y="436245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19" y="3674364"/>
            <a:ext cx="2159508" cy="49377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103247" y="4178300"/>
            <a:ext cx="624332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b="1" dirty="0">
                <a:latin typeface="Times New Roman"/>
                <a:cs typeface="Times New Roman"/>
              </a:rPr>
              <a:t>Co-ordination</a:t>
            </a:r>
            <a:r>
              <a:rPr sz="2600" b="1" spc="-3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improves</a:t>
            </a:r>
            <a:r>
              <a:rPr sz="2600" b="1" spc="-2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human</a:t>
            </a:r>
            <a:r>
              <a:rPr sz="2600" b="1" spc="-10" dirty="0">
                <a:latin typeface="Times New Roman"/>
                <a:cs typeface="Times New Roman"/>
              </a:rPr>
              <a:t> relations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9308" y="2839211"/>
            <a:ext cx="1225296" cy="1223771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Directing</a:t>
            </a:r>
            <a:r>
              <a:rPr spc="-30" dirty="0"/>
              <a:t> </a:t>
            </a:r>
            <a:r>
              <a:rPr dirty="0"/>
              <a:t>as a Function</a:t>
            </a:r>
            <a:r>
              <a:rPr spc="-2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Management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25780" y="1401889"/>
            <a:ext cx="5107305" cy="5126990"/>
            <a:chOff x="525780" y="1401889"/>
            <a:chExt cx="5107305" cy="51269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8756" y="1421892"/>
              <a:ext cx="1679447" cy="51069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0947" y="1406652"/>
              <a:ext cx="1655064" cy="50916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50947" y="1406652"/>
              <a:ext cx="1655445" cy="5092065"/>
            </a:xfrm>
            <a:custGeom>
              <a:avLst/>
              <a:gdLst/>
              <a:ahLst/>
              <a:cxnLst/>
              <a:rect l="l" t="t" r="r" b="b"/>
              <a:pathLst>
                <a:path w="1655445" h="5092065">
                  <a:moveTo>
                    <a:pt x="827532" y="5091684"/>
                  </a:moveTo>
                  <a:lnTo>
                    <a:pt x="0" y="4217708"/>
                  </a:lnTo>
                  <a:lnTo>
                    <a:pt x="327913" y="4217708"/>
                  </a:lnTo>
                  <a:lnTo>
                    <a:pt x="327913" y="874013"/>
                  </a:lnTo>
                  <a:lnTo>
                    <a:pt x="0" y="874013"/>
                  </a:lnTo>
                  <a:lnTo>
                    <a:pt x="827532" y="0"/>
                  </a:lnTo>
                  <a:lnTo>
                    <a:pt x="1655064" y="874013"/>
                  </a:lnTo>
                  <a:lnTo>
                    <a:pt x="1327150" y="874013"/>
                  </a:lnTo>
                  <a:lnTo>
                    <a:pt x="1327150" y="4217708"/>
                  </a:lnTo>
                  <a:lnTo>
                    <a:pt x="1655064" y="4217708"/>
                  </a:lnTo>
                  <a:lnTo>
                    <a:pt x="827532" y="50916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780" y="3136391"/>
              <a:ext cx="5106924" cy="16779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400" y="3125724"/>
              <a:ext cx="5091684" cy="16535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33400" y="3125724"/>
              <a:ext cx="5092065" cy="1653539"/>
            </a:xfrm>
            <a:custGeom>
              <a:avLst/>
              <a:gdLst/>
              <a:ahLst/>
              <a:cxnLst/>
              <a:rect l="l" t="t" r="r" b="b"/>
              <a:pathLst>
                <a:path w="5092065" h="1653539">
                  <a:moveTo>
                    <a:pt x="5091684" y="826769"/>
                  </a:moveTo>
                  <a:lnTo>
                    <a:pt x="4218559" y="1653539"/>
                  </a:lnTo>
                  <a:lnTo>
                    <a:pt x="4218559" y="1326007"/>
                  </a:lnTo>
                  <a:lnTo>
                    <a:pt x="873125" y="1326007"/>
                  </a:lnTo>
                  <a:lnTo>
                    <a:pt x="873125" y="1653539"/>
                  </a:lnTo>
                  <a:lnTo>
                    <a:pt x="0" y="826769"/>
                  </a:lnTo>
                  <a:lnTo>
                    <a:pt x="873125" y="0"/>
                  </a:lnTo>
                  <a:lnTo>
                    <a:pt x="873125" y="327533"/>
                  </a:lnTo>
                  <a:lnTo>
                    <a:pt x="4218559" y="327533"/>
                  </a:lnTo>
                  <a:lnTo>
                    <a:pt x="4218559" y="0"/>
                  </a:lnTo>
                  <a:lnTo>
                    <a:pt x="5091684" y="826769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5000" y="2702052"/>
              <a:ext cx="2453640" cy="245516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216276" y="3590290"/>
            <a:ext cx="199961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1795" marR="5080" indent="-37973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Components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Directing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4766" y="3801617"/>
            <a:ext cx="13322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34233" y="5555996"/>
            <a:ext cx="92201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Leadership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74163" y="1943480"/>
            <a:ext cx="9963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Supervision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56303" y="3755516"/>
            <a:ext cx="93471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Motivation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92800" y="1010158"/>
            <a:ext cx="301879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Supervision</a:t>
            </a:r>
            <a:endParaRPr sz="16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Supervision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dirty="0">
                <a:latin typeface="Times New Roman"/>
                <a:cs typeface="Times New Roman"/>
              </a:rPr>
              <a:t> directing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efforts</a:t>
            </a:r>
            <a:r>
              <a:rPr sz="1600" dirty="0">
                <a:latin typeface="Times New Roman"/>
                <a:cs typeface="Times New Roman"/>
              </a:rPr>
              <a:t> of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employees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other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resources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accomplish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stated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work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outputs.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457444" y="1182624"/>
            <a:ext cx="364490" cy="4610100"/>
            <a:chOff x="5457444" y="1182624"/>
            <a:chExt cx="364490" cy="4610100"/>
          </a:xfrm>
        </p:grpSpPr>
        <p:sp>
          <p:nvSpPr>
            <p:cNvPr id="18" name="object 18"/>
            <p:cNvSpPr/>
            <p:nvPr/>
          </p:nvSpPr>
          <p:spPr>
            <a:xfrm>
              <a:off x="5462016" y="1187196"/>
              <a:ext cx="251460" cy="250190"/>
            </a:xfrm>
            <a:custGeom>
              <a:avLst/>
              <a:gdLst/>
              <a:ahLst/>
              <a:cxnLst/>
              <a:rect l="l" t="t" r="r" b="b"/>
              <a:pathLst>
                <a:path w="251460" h="250190">
                  <a:moveTo>
                    <a:pt x="0" y="124967"/>
                  </a:moveTo>
                  <a:lnTo>
                    <a:pt x="9876" y="76348"/>
                  </a:lnTo>
                  <a:lnTo>
                    <a:pt x="36814" y="36623"/>
                  </a:lnTo>
                  <a:lnTo>
                    <a:pt x="76777" y="9828"/>
                  </a:lnTo>
                  <a:lnTo>
                    <a:pt x="125730" y="0"/>
                  </a:lnTo>
                  <a:lnTo>
                    <a:pt x="174682" y="9828"/>
                  </a:lnTo>
                  <a:lnTo>
                    <a:pt x="214645" y="36623"/>
                  </a:lnTo>
                  <a:lnTo>
                    <a:pt x="241583" y="76348"/>
                  </a:lnTo>
                  <a:lnTo>
                    <a:pt x="251460" y="124967"/>
                  </a:lnTo>
                  <a:lnTo>
                    <a:pt x="241583" y="173587"/>
                  </a:lnTo>
                  <a:lnTo>
                    <a:pt x="214645" y="213312"/>
                  </a:lnTo>
                  <a:lnTo>
                    <a:pt x="174682" y="240107"/>
                  </a:lnTo>
                  <a:lnTo>
                    <a:pt x="125730" y="249936"/>
                  </a:lnTo>
                  <a:lnTo>
                    <a:pt x="76777" y="240107"/>
                  </a:lnTo>
                  <a:lnTo>
                    <a:pt x="36814" y="213312"/>
                  </a:lnTo>
                  <a:lnTo>
                    <a:pt x="9876" y="173587"/>
                  </a:lnTo>
                  <a:lnTo>
                    <a:pt x="0" y="12496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8216" y="1237488"/>
              <a:ext cx="131445" cy="149860"/>
            </a:xfrm>
            <a:custGeom>
              <a:avLst/>
              <a:gdLst/>
              <a:ahLst/>
              <a:cxnLst/>
              <a:rect l="l" t="t" r="r" b="b"/>
              <a:pathLst>
                <a:path w="131445" h="149859">
                  <a:moveTo>
                    <a:pt x="0" y="0"/>
                  </a:moveTo>
                  <a:lnTo>
                    <a:pt x="0" y="149351"/>
                  </a:lnTo>
                  <a:lnTo>
                    <a:pt x="131063" y="74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44312" y="2735580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60" h="251460">
                  <a:moveTo>
                    <a:pt x="0" y="125730"/>
                  </a:moveTo>
                  <a:lnTo>
                    <a:pt x="9876" y="76777"/>
                  </a:lnTo>
                  <a:lnTo>
                    <a:pt x="36814" y="36814"/>
                  </a:lnTo>
                  <a:lnTo>
                    <a:pt x="76777" y="9876"/>
                  </a:lnTo>
                  <a:lnTo>
                    <a:pt x="125729" y="0"/>
                  </a:lnTo>
                  <a:lnTo>
                    <a:pt x="174682" y="9876"/>
                  </a:lnTo>
                  <a:lnTo>
                    <a:pt x="214645" y="36814"/>
                  </a:lnTo>
                  <a:lnTo>
                    <a:pt x="241583" y="76777"/>
                  </a:lnTo>
                  <a:lnTo>
                    <a:pt x="251460" y="125730"/>
                  </a:lnTo>
                  <a:lnTo>
                    <a:pt x="241583" y="174682"/>
                  </a:lnTo>
                  <a:lnTo>
                    <a:pt x="214645" y="214645"/>
                  </a:lnTo>
                  <a:lnTo>
                    <a:pt x="174682" y="241583"/>
                  </a:lnTo>
                  <a:lnTo>
                    <a:pt x="125729" y="251460"/>
                  </a:lnTo>
                  <a:lnTo>
                    <a:pt x="76777" y="241583"/>
                  </a:lnTo>
                  <a:lnTo>
                    <a:pt x="36814" y="214645"/>
                  </a:lnTo>
                  <a:lnTo>
                    <a:pt x="9876" y="174682"/>
                  </a:lnTo>
                  <a:lnTo>
                    <a:pt x="0" y="1257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20512" y="2785872"/>
              <a:ext cx="131445" cy="149860"/>
            </a:xfrm>
            <a:custGeom>
              <a:avLst/>
              <a:gdLst/>
              <a:ahLst/>
              <a:cxnLst/>
              <a:rect l="l" t="t" r="r" b="b"/>
              <a:pathLst>
                <a:path w="131445" h="149860">
                  <a:moveTo>
                    <a:pt x="0" y="0"/>
                  </a:moveTo>
                  <a:lnTo>
                    <a:pt x="0" y="149351"/>
                  </a:lnTo>
                  <a:lnTo>
                    <a:pt x="131063" y="74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65648" y="4210812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60" h="251460">
                  <a:moveTo>
                    <a:pt x="0" y="125730"/>
                  </a:moveTo>
                  <a:lnTo>
                    <a:pt x="9876" y="76777"/>
                  </a:lnTo>
                  <a:lnTo>
                    <a:pt x="36814" y="36814"/>
                  </a:lnTo>
                  <a:lnTo>
                    <a:pt x="76777" y="9876"/>
                  </a:lnTo>
                  <a:lnTo>
                    <a:pt x="125729" y="0"/>
                  </a:lnTo>
                  <a:lnTo>
                    <a:pt x="174682" y="9876"/>
                  </a:lnTo>
                  <a:lnTo>
                    <a:pt x="214645" y="36814"/>
                  </a:lnTo>
                  <a:lnTo>
                    <a:pt x="241583" y="76777"/>
                  </a:lnTo>
                  <a:lnTo>
                    <a:pt x="251460" y="125730"/>
                  </a:lnTo>
                  <a:lnTo>
                    <a:pt x="241583" y="174682"/>
                  </a:lnTo>
                  <a:lnTo>
                    <a:pt x="214645" y="214645"/>
                  </a:lnTo>
                  <a:lnTo>
                    <a:pt x="174682" y="241583"/>
                  </a:lnTo>
                  <a:lnTo>
                    <a:pt x="125729" y="251460"/>
                  </a:lnTo>
                  <a:lnTo>
                    <a:pt x="76777" y="241583"/>
                  </a:lnTo>
                  <a:lnTo>
                    <a:pt x="36814" y="214645"/>
                  </a:lnTo>
                  <a:lnTo>
                    <a:pt x="9876" y="174682"/>
                  </a:lnTo>
                  <a:lnTo>
                    <a:pt x="0" y="1257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41848" y="4262628"/>
              <a:ext cx="131445" cy="147955"/>
            </a:xfrm>
            <a:custGeom>
              <a:avLst/>
              <a:gdLst/>
              <a:ahLst/>
              <a:cxnLst/>
              <a:rect l="l" t="t" r="r" b="b"/>
              <a:pathLst>
                <a:path w="131445" h="147954">
                  <a:moveTo>
                    <a:pt x="0" y="0"/>
                  </a:moveTo>
                  <a:lnTo>
                    <a:pt x="0" y="147828"/>
                  </a:lnTo>
                  <a:lnTo>
                    <a:pt x="131063" y="73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4312" y="5536691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60" h="251460">
                  <a:moveTo>
                    <a:pt x="0" y="125730"/>
                  </a:moveTo>
                  <a:lnTo>
                    <a:pt x="9876" y="76788"/>
                  </a:lnTo>
                  <a:lnTo>
                    <a:pt x="36814" y="36823"/>
                  </a:lnTo>
                  <a:lnTo>
                    <a:pt x="76777" y="9879"/>
                  </a:lnTo>
                  <a:lnTo>
                    <a:pt x="125729" y="0"/>
                  </a:lnTo>
                  <a:lnTo>
                    <a:pt x="174682" y="9879"/>
                  </a:lnTo>
                  <a:lnTo>
                    <a:pt x="214645" y="36823"/>
                  </a:lnTo>
                  <a:lnTo>
                    <a:pt x="241583" y="76788"/>
                  </a:lnTo>
                  <a:lnTo>
                    <a:pt x="251460" y="125730"/>
                  </a:lnTo>
                  <a:lnTo>
                    <a:pt x="241583" y="174671"/>
                  </a:lnTo>
                  <a:lnTo>
                    <a:pt x="214645" y="214636"/>
                  </a:lnTo>
                  <a:lnTo>
                    <a:pt x="174682" y="241580"/>
                  </a:lnTo>
                  <a:lnTo>
                    <a:pt x="125729" y="251460"/>
                  </a:lnTo>
                  <a:lnTo>
                    <a:pt x="76777" y="241580"/>
                  </a:lnTo>
                  <a:lnTo>
                    <a:pt x="36814" y="214636"/>
                  </a:lnTo>
                  <a:lnTo>
                    <a:pt x="9876" y="174671"/>
                  </a:lnTo>
                  <a:lnTo>
                    <a:pt x="0" y="1257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620512" y="5586983"/>
              <a:ext cx="131445" cy="149860"/>
            </a:xfrm>
            <a:custGeom>
              <a:avLst/>
              <a:gdLst/>
              <a:ahLst/>
              <a:cxnLst/>
              <a:rect l="l" t="t" r="r" b="b"/>
              <a:pathLst>
                <a:path w="131445" h="149860">
                  <a:moveTo>
                    <a:pt x="0" y="0"/>
                  </a:moveTo>
                  <a:lnTo>
                    <a:pt x="0" y="149351"/>
                  </a:lnTo>
                  <a:lnTo>
                    <a:pt x="131063" y="74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921502" y="2281250"/>
            <a:ext cx="295148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Motivation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Times New Roman"/>
                <a:cs typeface="Times New Roman"/>
              </a:rPr>
              <a:t>Motivation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something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that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moves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person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action,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continues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him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course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action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already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initiated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/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about to be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initiated.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03163" y="3722623"/>
            <a:ext cx="289306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Leadership</a:t>
            </a:r>
            <a:endParaRPr sz="16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Guiding, advising and helping </a:t>
            </a:r>
            <a:r>
              <a:rPr sz="1600" spc="5" dirty="0">
                <a:latin typeface="Times New Roman"/>
                <a:cs typeface="Times New Roman"/>
              </a:rPr>
              <a:t>sub-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ordinates towards accomplishment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work.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11036" y="4873878"/>
            <a:ext cx="293179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1844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Communication 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Communication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 the transfer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information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from one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person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another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by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transmitting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ideas,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facts,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thoughts, feelings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&amp;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values.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its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absence,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organisation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would cease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11036" y="6337198"/>
            <a:ext cx="668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to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exist.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04681" y="642680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Importance</a:t>
            </a:r>
            <a:r>
              <a:rPr spc="-6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Co-ordination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42544" y="5199888"/>
            <a:ext cx="1242060" cy="891540"/>
            <a:chOff x="542544" y="5199888"/>
            <a:chExt cx="1242060" cy="891540"/>
          </a:xfrm>
        </p:grpSpPr>
        <p:sp>
          <p:nvSpPr>
            <p:cNvPr id="5" name="object 5"/>
            <p:cNvSpPr/>
            <p:nvPr/>
          </p:nvSpPr>
          <p:spPr>
            <a:xfrm>
              <a:off x="542544" y="5327650"/>
              <a:ext cx="1242060" cy="763905"/>
            </a:xfrm>
            <a:custGeom>
              <a:avLst/>
              <a:gdLst/>
              <a:ahLst/>
              <a:cxnLst/>
              <a:rect l="l" t="t" r="r" b="b"/>
              <a:pathLst>
                <a:path w="1242060" h="763904">
                  <a:moveTo>
                    <a:pt x="1242060" y="0"/>
                  </a:moveTo>
                  <a:lnTo>
                    <a:pt x="1205859" y="43109"/>
                  </a:lnTo>
                  <a:lnTo>
                    <a:pt x="1145383" y="68514"/>
                  </a:lnTo>
                  <a:lnTo>
                    <a:pt x="1105639" y="79930"/>
                  </a:lnTo>
                  <a:lnTo>
                    <a:pt x="1060180" y="90360"/>
                  </a:lnTo>
                  <a:lnTo>
                    <a:pt x="1009470" y="99710"/>
                  </a:lnTo>
                  <a:lnTo>
                    <a:pt x="953975" y="107883"/>
                  </a:lnTo>
                  <a:lnTo>
                    <a:pt x="894161" y="114785"/>
                  </a:lnTo>
                  <a:lnTo>
                    <a:pt x="830494" y="120319"/>
                  </a:lnTo>
                  <a:lnTo>
                    <a:pt x="763439" y="124390"/>
                  </a:lnTo>
                  <a:lnTo>
                    <a:pt x="693462" y="126903"/>
                  </a:lnTo>
                  <a:lnTo>
                    <a:pt x="621030" y="127762"/>
                  </a:lnTo>
                  <a:lnTo>
                    <a:pt x="548604" y="126903"/>
                  </a:lnTo>
                  <a:lnTo>
                    <a:pt x="478632" y="124390"/>
                  </a:lnTo>
                  <a:lnTo>
                    <a:pt x="411580" y="120319"/>
                  </a:lnTo>
                  <a:lnTo>
                    <a:pt x="347915" y="114785"/>
                  </a:lnTo>
                  <a:lnTo>
                    <a:pt x="288101" y="107883"/>
                  </a:lnTo>
                  <a:lnTo>
                    <a:pt x="232605" y="99710"/>
                  </a:lnTo>
                  <a:lnTo>
                    <a:pt x="181894" y="90360"/>
                  </a:lnTo>
                  <a:lnTo>
                    <a:pt x="136432" y="79930"/>
                  </a:lnTo>
                  <a:lnTo>
                    <a:pt x="96686" y="68514"/>
                  </a:lnTo>
                  <a:lnTo>
                    <a:pt x="36204" y="43109"/>
                  </a:lnTo>
                  <a:lnTo>
                    <a:pt x="4178" y="14909"/>
                  </a:lnTo>
                  <a:lnTo>
                    <a:pt x="0" y="0"/>
                  </a:lnTo>
                  <a:lnTo>
                    <a:pt x="0" y="636003"/>
                  </a:lnTo>
                  <a:lnTo>
                    <a:pt x="36204" y="679098"/>
                  </a:lnTo>
                  <a:lnTo>
                    <a:pt x="96686" y="704504"/>
                  </a:lnTo>
                  <a:lnTo>
                    <a:pt x="136432" y="715922"/>
                  </a:lnTo>
                  <a:lnTo>
                    <a:pt x="181894" y="726355"/>
                  </a:lnTo>
                  <a:lnTo>
                    <a:pt x="232605" y="735709"/>
                  </a:lnTo>
                  <a:lnTo>
                    <a:pt x="288101" y="743886"/>
                  </a:lnTo>
                  <a:lnTo>
                    <a:pt x="347915" y="750791"/>
                  </a:lnTo>
                  <a:lnTo>
                    <a:pt x="411580" y="756329"/>
                  </a:lnTo>
                  <a:lnTo>
                    <a:pt x="478632" y="760403"/>
                  </a:lnTo>
                  <a:lnTo>
                    <a:pt x="548604" y="762918"/>
                  </a:lnTo>
                  <a:lnTo>
                    <a:pt x="621030" y="763778"/>
                  </a:lnTo>
                  <a:lnTo>
                    <a:pt x="693462" y="762918"/>
                  </a:lnTo>
                  <a:lnTo>
                    <a:pt x="763439" y="760403"/>
                  </a:lnTo>
                  <a:lnTo>
                    <a:pt x="830494" y="756329"/>
                  </a:lnTo>
                  <a:lnTo>
                    <a:pt x="894161" y="750791"/>
                  </a:lnTo>
                  <a:lnTo>
                    <a:pt x="953975" y="743886"/>
                  </a:lnTo>
                  <a:lnTo>
                    <a:pt x="1009470" y="735709"/>
                  </a:lnTo>
                  <a:lnTo>
                    <a:pt x="1060180" y="726355"/>
                  </a:lnTo>
                  <a:lnTo>
                    <a:pt x="1105639" y="715922"/>
                  </a:lnTo>
                  <a:lnTo>
                    <a:pt x="1145383" y="704504"/>
                  </a:lnTo>
                  <a:lnTo>
                    <a:pt x="1205859" y="679098"/>
                  </a:lnTo>
                  <a:lnTo>
                    <a:pt x="1237882" y="650905"/>
                  </a:lnTo>
                  <a:lnTo>
                    <a:pt x="1242060" y="636003"/>
                  </a:lnTo>
                  <a:lnTo>
                    <a:pt x="1242060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2544" y="5199888"/>
              <a:ext cx="1242060" cy="255904"/>
            </a:xfrm>
            <a:custGeom>
              <a:avLst/>
              <a:gdLst/>
              <a:ahLst/>
              <a:cxnLst/>
              <a:rect l="l" t="t" r="r" b="b"/>
              <a:pathLst>
                <a:path w="1242060" h="255904">
                  <a:moveTo>
                    <a:pt x="621030" y="0"/>
                  </a:moveTo>
                  <a:lnTo>
                    <a:pt x="548604" y="858"/>
                  </a:lnTo>
                  <a:lnTo>
                    <a:pt x="478632" y="3371"/>
                  </a:lnTo>
                  <a:lnTo>
                    <a:pt x="411580" y="7442"/>
                  </a:lnTo>
                  <a:lnTo>
                    <a:pt x="347915" y="12976"/>
                  </a:lnTo>
                  <a:lnTo>
                    <a:pt x="288101" y="19878"/>
                  </a:lnTo>
                  <a:lnTo>
                    <a:pt x="232605" y="28051"/>
                  </a:lnTo>
                  <a:lnTo>
                    <a:pt x="181894" y="37401"/>
                  </a:lnTo>
                  <a:lnTo>
                    <a:pt x="136432" y="47831"/>
                  </a:lnTo>
                  <a:lnTo>
                    <a:pt x="96686" y="59247"/>
                  </a:lnTo>
                  <a:lnTo>
                    <a:pt x="36204" y="84652"/>
                  </a:lnTo>
                  <a:lnTo>
                    <a:pt x="4178" y="112852"/>
                  </a:lnTo>
                  <a:lnTo>
                    <a:pt x="0" y="127762"/>
                  </a:lnTo>
                  <a:lnTo>
                    <a:pt x="4178" y="142671"/>
                  </a:lnTo>
                  <a:lnTo>
                    <a:pt x="36204" y="170871"/>
                  </a:lnTo>
                  <a:lnTo>
                    <a:pt x="96686" y="196276"/>
                  </a:lnTo>
                  <a:lnTo>
                    <a:pt x="136432" y="207692"/>
                  </a:lnTo>
                  <a:lnTo>
                    <a:pt x="181894" y="218122"/>
                  </a:lnTo>
                  <a:lnTo>
                    <a:pt x="232605" y="227472"/>
                  </a:lnTo>
                  <a:lnTo>
                    <a:pt x="288101" y="235645"/>
                  </a:lnTo>
                  <a:lnTo>
                    <a:pt x="347915" y="242547"/>
                  </a:lnTo>
                  <a:lnTo>
                    <a:pt x="411580" y="248081"/>
                  </a:lnTo>
                  <a:lnTo>
                    <a:pt x="478632" y="252152"/>
                  </a:lnTo>
                  <a:lnTo>
                    <a:pt x="548604" y="254665"/>
                  </a:lnTo>
                  <a:lnTo>
                    <a:pt x="621030" y="255524"/>
                  </a:lnTo>
                  <a:lnTo>
                    <a:pt x="693462" y="254665"/>
                  </a:lnTo>
                  <a:lnTo>
                    <a:pt x="763439" y="252152"/>
                  </a:lnTo>
                  <a:lnTo>
                    <a:pt x="830494" y="248081"/>
                  </a:lnTo>
                  <a:lnTo>
                    <a:pt x="894161" y="242547"/>
                  </a:lnTo>
                  <a:lnTo>
                    <a:pt x="953975" y="235645"/>
                  </a:lnTo>
                  <a:lnTo>
                    <a:pt x="1009470" y="227472"/>
                  </a:lnTo>
                  <a:lnTo>
                    <a:pt x="1060180" y="218122"/>
                  </a:lnTo>
                  <a:lnTo>
                    <a:pt x="1105639" y="207692"/>
                  </a:lnTo>
                  <a:lnTo>
                    <a:pt x="1145383" y="196276"/>
                  </a:lnTo>
                  <a:lnTo>
                    <a:pt x="1205859" y="170871"/>
                  </a:lnTo>
                  <a:lnTo>
                    <a:pt x="1237882" y="142671"/>
                  </a:lnTo>
                  <a:lnTo>
                    <a:pt x="1242060" y="127762"/>
                  </a:lnTo>
                  <a:lnTo>
                    <a:pt x="1237882" y="112852"/>
                  </a:lnTo>
                  <a:lnTo>
                    <a:pt x="1205859" y="84652"/>
                  </a:lnTo>
                  <a:lnTo>
                    <a:pt x="1145383" y="59247"/>
                  </a:lnTo>
                  <a:lnTo>
                    <a:pt x="1105639" y="47831"/>
                  </a:lnTo>
                  <a:lnTo>
                    <a:pt x="1060180" y="37401"/>
                  </a:lnTo>
                  <a:lnTo>
                    <a:pt x="1009470" y="28051"/>
                  </a:lnTo>
                  <a:lnTo>
                    <a:pt x="953975" y="19878"/>
                  </a:lnTo>
                  <a:lnTo>
                    <a:pt x="894161" y="12976"/>
                  </a:lnTo>
                  <a:lnTo>
                    <a:pt x="830494" y="7442"/>
                  </a:lnTo>
                  <a:lnTo>
                    <a:pt x="763439" y="3371"/>
                  </a:lnTo>
                  <a:lnTo>
                    <a:pt x="693462" y="85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7992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93114" y="554563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42544" y="4581144"/>
            <a:ext cx="1242060" cy="891540"/>
            <a:chOff x="542544" y="4581144"/>
            <a:chExt cx="1242060" cy="891540"/>
          </a:xfrm>
        </p:grpSpPr>
        <p:sp>
          <p:nvSpPr>
            <p:cNvPr id="9" name="object 9"/>
            <p:cNvSpPr/>
            <p:nvPr/>
          </p:nvSpPr>
          <p:spPr>
            <a:xfrm>
              <a:off x="542544" y="4708906"/>
              <a:ext cx="1242060" cy="763905"/>
            </a:xfrm>
            <a:custGeom>
              <a:avLst/>
              <a:gdLst/>
              <a:ahLst/>
              <a:cxnLst/>
              <a:rect l="l" t="t" r="r" b="b"/>
              <a:pathLst>
                <a:path w="1242060" h="763904">
                  <a:moveTo>
                    <a:pt x="1242060" y="0"/>
                  </a:moveTo>
                  <a:lnTo>
                    <a:pt x="1205859" y="43109"/>
                  </a:lnTo>
                  <a:lnTo>
                    <a:pt x="1145383" y="68514"/>
                  </a:lnTo>
                  <a:lnTo>
                    <a:pt x="1105639" y="79930"/>
                  </a:lnTo>
                  <a:lnTo>
                    <a:pt x="1060180" y="90360"/>
                  </a:lnTo>
                  <a:lnTo>
                    <a:pt x="1009470" y="99710"/>
                  </a:lnTo>
                  <a:lnTo>
                    <a:pt x="953975" y="107883"/>
                  </a:lnTo>
                  <a:lnTo>
                    <a:pt x="894161" y="114785"/>
                  </a:lnTo>
                  <a:lnTo>
                    <a:pt x="830494" y="120319"/>
                  </a:lnTo>
                  <a:lnTo>
                    <a:pt x="763439" y="124390"/>
                  </a:lnTo>
                  <a:lnTo>
                    <a:pt x="693462" y="126903"/>
                  </a:lnTo>
                  <a:lnTo>
                    <a:pt x="621030" y="127762"/>
                  </a:lnTo>
                  <a:lnTo>
                    <a:pt x="548604" y="126903"/>
                  </a:lnTo>
                  <a:lnTo>
                    <a:pt x="478632" y="124390"/>
                  </a:lnTo>
                  <a:lnTo>
                    <a:pt x="411580" y="120319"/>
                  </a:lnTo>
                  <a:lnTo>
                    <a:pt x="347915" y="114785"/>
                  </a:lnTo>
                  <a:lnTo>
                    <a:pt x="288101" y="107883"/>
                  </a:lnTo>
                  <a:lnTo>
                    <a:pt x="232605" y="99710"/>
                  </a:lnTo>
                  <a:lnTo>
                    <a:pt x="181894" y="90360"/>
                  </a:lnTo>
                  <a:lnTo>
                    <a:pt x="136432" y="79930"/>
                  </a:lnTo>
                  <a:lnTo>
                    <a:pt x="96686" y="68514"/>
                  </a:lnTo>
                  <a:lnTo>
                    <a:pt x="36204" y="43109"/>
                  </a:lnTo>
                  <a:lnTo>
                    <a:pt x="4178" y="14909"/>
                  </a:lnTo>
                  <a:lnTo>
                    <a:pt x="0" y="0"/>
                  </a:lnTo>
                  <a:lnTo>
                    <a:pt x="0" y="636016"/>
                  </a:lnTo>
                  <a:lnTo>
                    <a:pt x="36204" y="679125"/>
                  </a:lnTo>
                  <a:lnTo>
                    <a:pt x="96686" y="704530"/>
                  </a:lnTo>
                  <a:lnTo>
                    <a:pt x="136432" y="715946"/>
                  </a:lnTo>
                  <a:lnTo>
                    <a:pt x="181894" y="726376"/>
                  </a:lnTo>
                  <a:lnTo>
                    <a:pt x="232605" y="735726"/>
                  </a:lnTo>
                  <a:lnTo>
                    <a:pt x="288101" y="743899"/>
                  </a:lnTo>
                  <a:lnTo>
                    <a:pt x="347915" y="750801"/>
                  </a:lnTo>
                  <a:lnTo>
                    <a:pt x="411580" y="756335"/>
                  </a:lnTo>
                  <a:lnTo>
                    <a:pt x="478632" y="760406"/>
                  </a:lnTo>
                  <a:lnTo>
                    <a:pt x="548604" y="762919"/>
                  </a:lnTo>
                  <a:lnTo>
                    <a:pt x="621030" y="763778"/>
                  </a:lnTo>
                  <a:lnTo>
                    <a:pt x="693462" y="762919"/>
                  </a:lnTo>
                  <a:lnTo>
                    <a:pt x="763439" y="760406"/>
                  </a:lnTo>
                  <a:lnTo>
                    <a:pt x="830494" y="756335"/>
                  </a:lnTo>
                  <a:lnTo>
                    <a:pt x="894161" y="750801"/>
                  </a:lnTo>
                  <a:lnTo>
                    <a:pt x="953975" y="743899"/>
                  </a:lnTo>
                  <a:lnTo>
                    <a:pt x="1009470" y="735726"/>
                  </a:lnTo>
                  <a:lnTo>
                    <a:pt x="1060180" y="726376"/>
                  </a:lnTo>
                  <a:lnTo>
                    <a:pt x="1105639" y="715946"/>
                  </a:lnTo>
                  <a:lnTo>
                    <a:pt x="1145383" y="704530"/>
                  </a:lnTo>
                  <a:lnTo>
                    <a:pt x="1205859" y="679125"/>
                  </a:lnTo>
                  <a:lnTo>
                    <a:pt x="1237882" y="650925"/>
                  </a:lnTo>
                  <a:lnTo>
                    <a:pt x="1242060" y="636016"/>
                  </a:lnTo>
                  <a:lnTo>
                    <a:pt x="124206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2544" y="4581144"/>
              <a:ext cx="1242060" cy="255904"/>
            </a:xfrm>
            <a:custGeom>
              <a:avLst/>
              <a:gdLst/>
              <a:ahLst/>
              <a:cxnLst/>
              <a:rect l="l" t="t" r="r" b="b"/>
              <a:pathLst>
                <a:path w="1242060" h="255904">
                  <a:moveTo>
                    <a:pt x="621030" y="0"/>
                  </a:moveTo>
                  <a:lnTo>
                    <a:pt x="548604" y="858"/>
                  </a:lnTo>
                  <a:lnTo>
                    <a:pt x="478632" y="3371"/>
                  </a:lnTo>
                  <a:lnTo>
                    <a:pt x="411580" y="7442"/>
                  </a:lnTo>
                  <a:lnTo>
                    <a:pt x="347915" y="12976"/>
                  </a:lnTo>
                  <a:lnTo>
                    <a:pt x="288101" y="19878"/>
                  </a:lnTo>
                  <a:lnTo>
                    <a:pt x="232605" y="28051"/>
                  </a:lnTo>
                  <a:lnTo>
                    <a:pt x="181894" y="37401"/>
                  </a:lnTo>
                  <a:lnTo>
                    <a:pt x="136432" y="47831"/>
                  </a:lnTo>
                  <a:lnTo>
                    <a:pt x="96686" y="59247"/>
                  </a:lnTo>
                  <a:lnTo>
                    <a:pt x="36204" y="84652"/>
                  </a:lnTo>
                  <a:lnTo>
                    <a:pt x="4178" y="112852"/>
                  </a:lnTo>
                  <a:lnTo>
                    <a:pt x="0" y="127761"/>
                  </a:lnTo>
                  <a:lnTo>
                    <a:pt x="4178" y="142671"/>
                  </a:lnTo>
                  <a:lnTo>
                    <a:pt x="36204" y="170871"/>
                  </a:lnTo>
                  <a:lnTo>
                    <a:pt x="96686" y="196276"/>
                  </a:lnTo>
                  <a:lnTo>
                    <a:pt x="136432" y="207692"/>
                  </a:lnTo>
                  <a:lnTo>
                    <a:pt x="181894" y="218122"/>
                  </a:lnTo>
                  <a:lnTo>
                    <a:pt x="232605" y="227472"/>
                  </a:lnTo>
                  <a:lnTo>
                    <a:pt x="288101" y="235645"/>
                  </a:lnTo>
                  <a:lnTo>
                    <a:pt x="347915" y="242547"/>
                  </a:lnTo>
                  <a:lnTo>
                    <a:pt x="411580" y="248081"/>
                  </a:lnTo>
                  <a:lnTo>
                    <a:pt x="478632" y="252152"/>
                  </a:lnTo>
                  <a:lnTo>
                    <a:pt x="548604" y="254665"/>
                  </a:lnTo>
                  <a:lnTo>
                    <a:pt x="621030" y="255523"/>
                  </a:lnTo>
                  <a:lnTo>
                    <a:pt x="693462" y="254665"/>
                  </a:lnTo>
                  <a:lnTo>
                    <a:pt x="763439" y="252152"/>
                  </a:lnTo>
                  <a:lnTo>
                    <a:pt x="830494" y="248081"/>
                  </a:lnTo>
                  <a:lnTo>
                    <a:pt x="894161" y="242547"/>
                  </a:lnTo>
                  <a:lnTo>
                    <a:pt x="953975" y="235645"/>
                  </a:lnTo>
                  <a:lnTo>
                    <a:pt x="1009470" y="227472"/>
                  </a:lnTo>
                  <a:lnTo>
                    <a:pt x="1060180" y="218122"/>
                  </a:lnTo>
                  <a:lnTo>
                    <a:pt x="1105639" y="207692"/>
                  </a:lnTo>
                  <a:lnTo>
                    <a:pt x="1145383" y="196276"/>
                  </a:lnTo>
                  <a:lnTo>
                    <a:pt x="1205859" y="170871"/>
                  </a:lnTo>
                  <a:lnTo>
                    <a:pt x="1237882" y="142671"/>
                  </a:lnTo>
                  <a:lnTo>
                    <a:pt x="1242060" y="127761"/>
                  </a:lnTo>
                  <a:lnTo>
                    <a:pt x="1237882" y="112852"/>
                  </a:lnTo>
                  <a:lnTo>
                    <a:pt x="1205859" y="84652"/>
                  </a:lnTo>
                  <a:lnTo>
                    <a:pt x="1145383" y="59247"/>
                  </a:lnTo>
                  <a:lnTo>
                    <a:pt x="1105639" y="47831"/>
                  </a:lnTo>
                  <a:lnTo>
                    <a:pt x="1060180" y="37401"/>
                  </a:lnTo>
                  <a:lnTo>
                    <a:pt x="1009470" y="28051"/>
                  </a:lnTo>
                  <a:lnTo>
                    <a:pt x="953975" y="19878"/>
                  </a:lnTo>
                  <a:lnTo>
                    <a:pt x="894161" y="12976"/>
                  </a:lnTo>
                  <a:lnTo>
                    <a:pt x="830494" y="7442"/>
                  </a:lnTo>
                  <a:lnTo>
                    <a:pt x="763439" y="3371"/>
                  </a:lnTo>
                  <a:lnTo>
                    <a:pt x="693462" y="85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93114" y="492658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819" y="3349752"/>
            <a:ext cx="2159635" cy="1367155"/>
            <a:chOff x="83819" y="3349752"/>
            <a:chExt cx="2159635" cy="136715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19" y="4223004"/>
              <a:ext cx="2159508" cy="49377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356" y="3349752"/>
              <a:ext cx="1223771" cy="122377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165730" y="4791202"/>
            <a:ext cx="493458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69900" algn="l"/>
                <a:tab pos="470534" algn="l"/>
              </a:tabLst>
            </a:pPr>
            <a:r>
              <a:rPr sz="2600" b="1" dirty="0">
                <a:latin typeface="Times New Roman"/>
                <a:cs typeface="Times New Roman"/>
              </a:rPr>
              <a:t>Co-ordination</a:t>
            </a:r>
            <a:r>
              <a:rPr sz="2600" b="1" spc="-30" dirty="0">
                <a:latin typeface="Times New Roman"/>
                <a:cs typeface="Times New Roman"/>
              </a:rPr>
              <a:t> </a:t>
            </a:r>
            <a:r>
              <a:rPr sz="2600" b="1" spc="-10" dirty="0">
                <a:latin typeface="Times New Roman"/>
                <a:cs typeface="Times New Roman"/>
              </a:rPr>
              <a:t>resolves</a:t>
            </a:r>
            <a:r>
              <a:rPr sz="2600" b="1" spc="-2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conflicts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Importance</a:t>
            </a:r>
            <a:r>
              <a:rPr spc="-6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Co-ordination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42544" y="5199888"/>
            <a:ext cx="1242060" cy="891540"/>
            <a:chOff x="542544" y="5199888"/>
            <a:chExt cx="1242060" cy="891540"/>
          </a:xfrm>
        </p:grpSpPr>
        <p:sp>
          <p:nvSpPr>
            <p:cNvPr id="5" name="object 5"/>
            <p:cNvSpPr/>
            <p:nvPr/>
          </p:nvSpPr>
          <p:spPr>
            <a:xfrm>
              <a:off x="542544" y="5327650"/>
              <a:ext cx="1242060" cy="763905"/>
            </a:xfrm>
            <a:custGeom>
              <a:avLst/>
              <a:gdLst/>
              <a:ahLst/>
              <a:cxnLst/>
              <a:rect l="l" t="t" r="r" b="b"/>
              <a:pathLst>
                <a:path w="1242060" h="763904">
                  <a:moveTo>
                    <a:pt x="1242060" y="0"/>
                  </a:moveTo>
                  <a:lnTo>
                    <a:pt x="1205859" y="43109"/>
                  </a:lnTo>
                  <a:lnTo>
                    <a:pt x="1145383" y="68514"/>
                  </a:lnTo>
                  <a:lnTo>
                    <a:pt x="1105639" y="79930"/>
                  </a:lnTo>
                  <a:lnTo>
                    <a:pt x="1060180" y="90360"/>
                  </a:lnTo>
                  <a:lnTo>
                    <a:pt x="1009470" y="99710"/>
                  </a:lnTo>
                  <a:lnTo>
                    <a:pt x="953975" y="107883"/>
                  </a:lnTo>
                  <a:lnTo>
                    <a:pt x="894161" y="114785"/>
                  </a:lnTo>
                  <a:lnTo>
                    <a:pt x="830494" y="120319"/>
                  </a:lnTo>
                  <a:lnTo>
                    <a:pt x="763439" y="124390"/>
                  </a:lnTo>
                  <a:lnTo>
                    <a:pt x="693462" y="126903"/>
                  </a:lnTo>
                  <a:lnTo>
                    <a:pt x="621030" y="127762"/>
                  </a:lnTo>
                  <a:lnTo>
                    <a:pt x="548604" y="126903"/>
                  </a:lnTo>
                  <a:lnTo>
                    <a:pt x="478632" y="124390"/>
                  </a:lnTo>
                  <a:lnTo>
                    <a:pt x="411580" y="120319"/>
                  </a:lnTo>
                  <a:lnTo>
                    <a:pt x="347915" y="114785"/>
                  </a:lnTo>
                  <a:lnTo>
                    <a:pt x="288101" y="107883"/>
                  </a:lnTo>
                  <a:lnTo>
                    <a:pt x="232605" y="99710"/>
                  </a:lnTo>
                  <a:lnTo>
                    <a:pt x="181894" y="90360"/>
                  </a:lnTo>
                  <a:lnTo>
                    <a:pt x="136432" y="79930"/>
                  </a:lnTo>
                  <a:lnTo>
                    <a:pt x="96686" y="68514"/>
                  </a:lnTo>
                  <a:lnTo>
                    <a:pt x="36204" y="43109"/>
                  </a:lnTo>
                  <a:lnTo>
                    <a:pt x="4178" y="14909"/>
                  </a:lnTo>
                  <a:lnTo>
                    <a:pt x="0" y="0"/>
                  </a:lnTo>
                  <a:lnTo>
                    <a:pt x="0" y="636003"/>
                  </a:lnTo>
                  <a:lnTo>
                    <a:pt x="36204" y="679098"/>
                  </a:lnTo>
                  <a:lnTo>
                    <a:pt x="96686" y="704504"/>
                  </a:lnTo>
                  <a:lnTo>
                    <a:pt x="136432" y="715922"/>
                  </a:lnTo>
                  <a:lnTo>
                    <a:pt x="181894" y="726355"/>
                  </a:lnTo>
                  <a:lnTo>
                    <a:pt x="232605" y="735709"/>
                  </a:lnTo>
                  <a:lnTo>
                    <a:pt x="288101" y="743886"/>
                  </a:lnTo>
                  <a:lnTo>
                    <a:pt x="347915" y="750791"/>
                  </a:lnTo>
                  <a:lnTo>
                    <a:pt x="411580" y="756329"/>
                  </a:lnTo>
                  <a:lnTo>
                    <a:pt x="478632" y="760403"/>
                  </a:lnTo>
                  <a:lnTo>
                    <a:pt x="548604" y="762918"/>
                  </a:lnTo>
                  <a:lnTo>
                    <a:pt x="621030" y="763778"/>
                  </a:lnTo>
                  <a:lnTo>
                    <a:pt x="693462" y="762918"/>
                  </a:lnTo>
                  <a:lnTo>
                    <a:pt x="763439" y="760403"/>
                  </a:lnTo>
                  <a:lnTo>
                    <a:pt x="830494" y="756329"/>
                  </a:lnTo>
                  <a:lnTo>
                    <a:pt x="894161" y="750791"/>
                  </a:lnTo>
                  <a:lnTo>
                    <a:pt x="953975" y="743886"/>
                  </a:lnTo>
                  <a:lnTo>
                    <a:pt x="1009470" y="735709"/>
                  </a:lnTo>
                  <a:lnTo>
                    <a:pt x="1060180" y="726355"/>
                  </a:lnTo>
                  <a:lnTo>
                    <a:pt x="1105639" y="715922"/>
                  </a:lnTo>
                  <a:lnTo>
                    <a:pt x="1145383" y="704504"/>
                  </a:lnTo>
                  <a:lnTo>
                    <a:pt x="1205859" y="679098"/>
                  </a:lnTo>
                  <a:lnTo>
                    <a:pt x="1237882" y="650905"/>
                  </a:lnTo>
                  <a:lnTo>
                    <a:pt x="1242060" y="636003"/>
                  </a:lnTo>
                  <a:lnTo>
                    <a:pt x="1242060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2544" y="5199888"/>
              <a:ext cx="1242060" cy="255904"/>
            </a:xfrm>
            <a:custGeom>
              <a:avLst/>
              <a:gdLst/>
              <a:ahLst/>
              <a:cxnLst/>
              <a:rect l="l" t="t" r="r" b="b"/>
              <a:pathLst>
                <a:path w="1242060" h="255904">
                  <a:moveTo>
                    <a:pt x="621030" y="0"/>
                  </a:moveTo>
                  <a:lnTo>
                    <a:pt x="548604" y="858"/>
                  </a:lnTo>
                  <a:lnTo>
                    <a:pt x="478632" y="3371"/>
                  </a:lnTo>
                  <a:lnTo>
                    <a:pt x="411580" y="7442"/>
                  </a:lnTo>
                  <a:lnTo>
                    <a:pt x="347915" y="12976"/>
                  </a:lnTo>
                  <a:lnTo>
                    <a:pt x="288101" y="19878"/>
                  </a:lnTo>
                  <a:lnTo>
                    <a:pt x="232605" y="28051"/>
                  </a:lnTo>
                  <a:lnTo>
                    <a:pt x="181894" y="37401"/>
                  </a:lnTo>
                  <a:lnTo>
                    <a:pt x="136432" y="47831"/>
                  </a:lnTo>
                  <a:lnTo>
                    <a:pt x="96686" y="59247"/>
                  </a:lnTo>
                  <a:lnTo>
                    <a:pt x="36204" y="84652"/>
                  </a:lnTo>
                  <a:lnTo>
                    <a:pt x="4178" y="112852"/>
                  </a:lnTo>
                  <a:lnTo>
                    <a:pt x="0" y="127762"/>
                  </a:lnTo>
                  <a:lnTo>
                    <a:pt x="4178" y="142671"/>
                  </a:lnTo>
                  <a:lnTo>
                    <a:pt x="36204" y="170871"/>
                  </a:lnTo>
                  <a:lnTo>
                    <a:pt x="96686" y="196276"/>
                  </a:lnTo>
                  <a:lnTo>
                    <a:pt x="136432" y="207692"/>
                  </a:lnTo>
                  <a:lnTo>
                    <a:pt x="181894" y="218122"/>
                  </a:lnTo>
                  <a:lnTo>
                    <a:pt x="232605" y="227472"/>
                  </a:lnTo>
                  <a:lnTo>
                    <a:pt x="288101" y="235645"/>
                  </a:lnTo>
                  <a:lnTo>
                    <a:pt x="347915" y="242547"/>
                  </a:lnTo>
                  <a:lnTo>
                    <a:pt x="411580" y="248081"/>
                  </a:lnTo>
                  <a:lnTo>
                    <a:pt x="478632" y="252152"/>
                  </a:lnTo>
                  <a:lnTo>
                    <a:pt x="548604" y="254665"/>
                  </a:lnTo>
                  <a:lnTo>
                    <a:pt x="621030" y="255524"/>
                  </a:lnTo>
                  <a:lnTo>
                    <a:pt x="693462" y="254665"/>
                  </a:lnTo>
                  <a:lnTo>
                    <a:pt x="763439" y="252152"/>
                  </a:lnTo>
                  <a:lnTo>
                    <a:pt x="830494" y="248081"/>
                  </a:lnTo>
                  <a:lnTo>
                    <a:pt x="894161" y="242547"/>
                  </a:lnTo>
                  <a:lnTo>
                    <a:pt x="953975" y="235645"/>
                  </a:lnTo>
                  <a:lnTo>
                    <a:pt x="1009470" y="227472"/>
                  </a:lnTo>
                  <a:lnTo>
                    <a:pt x="1060180" y="218122"/>
                  </a:lnTo>
                  <a:lnTo>
                    <a:pt x="1105639" y="207692"/>
                  </a:lnTo>
                  <a:lnTo>
                    <a:pt x="1145383" y="196276"/>
                  </a:lnTo>
                  <a:lnTo>
                    <a:pt x="1205859" y="170871"/>
                  </a:lnTo>
                  <a:lnTo>
                    <a:pt x="1237882" y="142671"/>
                  </a:lnTo>
                  <a:lnTo>
                    <a:pt x="1242060" y="127762"/>
                  </a:lnTo>
                  <a:lnTo>
                    <a:pt x="1237882" y="112852"/>
                  </a:lnTo>
                  <a:lnTo>
                    <a:pt x="1205859" y="84652"/>
                  </a:lnTo>
                  <a:lnTo>
                    <a:pt x="1145383" y="59247"/>
                  </a:lnTo>
                  <a:lnTo>
                    <a:pt x="1105639" y="47831"/>
                  </a:lnTo>
                  <a:lnTo>
                    <a:pt x="1060180" y="37401"/>
                  </a:lnTo>
                  <a:lnTo>
                    <a:pt x="1009470" y="28051"/>
                  </a:lnTo>
                  <a:lnTo>
                    <a:pt x="953975" y="19878"/>
                  </a:lnTo>
                  <a:lnTo>
                    <a:pt x="894161" y="12976"/>
                  </a:lnTo>
                  <a:lnTo>
                    <a:pt x="830494" y="7442"/>
                  </a:lnTo>
                  <a:lnTo>
                    <a:pt x="763439" y="3371"/>
                  </a:lnTo>
                  <a:lnTo>
                    <a:pt x="693462" y="85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7992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93114" y="554563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488" y="4867655"/>
            <a:ext cx="2161032" cy="49377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165730" y="5365800"/>
            <a:ext cx="620077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69900" algn="l"/>
                <a:tab pos="470534" algn="l"/>
              </a:tabLst>
            </a:pPr>
            <a:r>
              <a:rPr sz="2600" b="1" dirty="0">
                <a:latin typeface="Times New Roman"/>
                <a:cs typeface="Times New Roman"/>
              </a:rPr>
              <a:t>Co-ordination</a:t>
            </a:r>
            <a:r>
              <a:rPr sz="2600" b="1" spc="-35" dirty="0">
                <a:latin typeface="Times New Roman"/>
                <a:cs typeface="Times New Roman"/>
              </a:rPr>
              <a:t> </a:t>
            </a:r>
            <a:r>
              <a:rPr sz="2600" b="1" spc="-10" dirty="0">
                <a:latin typeface="Times New Roman"/>
                <a:cs typeface="Times New Roman"/>
              </a:rPr>
              <a:t>retains</a:t>
            </a:r>
            <a:r>
              <a:rPr sz="2600" b="1" spc="-2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and</a:t>
            </a:r>
            <a:r>
              <a:rPr sz="2600" b="1" spc="-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attracts</a:t>
            </a:r>
            <a:r>
              <a:rPr sz="2600" b="1" spc="-3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talent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544" y="4029455"/>
            <a:ext cx="1223771" cy="122377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pc="-25" dirty="0"/>
              <a:t>Techniques</a:t>
            </a:r>
            <a:r>
              <a:rPr spc="-4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Co-ordination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55419" y="1458467"/>
          <a:ext cx="6127750" cy="46527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76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Co-ordination</a:t>
                      </a: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plans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procedures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385D89"/>
                      </a:solidFill>
                      <a:prstDash val="solid"/>
                    </a:lnL>
                    <a:lnR w="28575">
                      <a:solidFill>
                        <a:srgbClr val="385D89"/>
                      </a:solidFill>
                      <a:prstDash val="solid"/>
                    </a:lnR>
                    <a:lnT w="28575">
                      <a:solidFill>
                        <a:srgbClr val="385D89"/>
                      </a:solidFill>
                      <a:prstDash val="solid"/>
                    </a:lnT>
                    <a:lnB w="28575">
                      <a:solidFill>
                        <a:srgbClr val="385D89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Co-ordination</a:t>
                      </a: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sound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simple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organization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03505" marB="0">
                    <a:lnL w="28575">
                      <a:solidFill>
                        <a:srgbClr val="385D89"/>
                      </a:solidFill>
                      <a:prstDash val="solid"/>
                    </a:lnL>
                    <a:lnR w="28575">
                      <a:solidFill>
                        <a:srgbClr val="385D89"/>
                      </a:solidFill>
                      <a:prstDash val="solid"/>
                    </a:lnR>
                    <a:lnT w="28575">
                      <a:solidFill>
                        <a:srgbClr val="385D89"/>
                      </a:solidFill>
                      <a:prstDash val="solid"/>
                    </a:lnT>
                    <a:lnB w="28575">
                      <a:solidFill>
                        <a:srgbClr val="385D89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1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Co-ordination</a:t>
                      </a: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chain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 command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87630" marB="0">
                    <a:lnL w="28575">
                      <a:solidFill>
                        <a:srgbClr val="385D89"/>
                      </a:solidFill>
                      <a:prstDash val="solid"/>
                    </a:lnL>
                    <a:lnR w="28575">
                      <a:solidFill>
                        <a:srgbClr val="385D89"/>
                      </a:solidFill>
                      <a:prstDash val="solid"/>
                    </a:lnR>
                    <a:lnT w="28575">
                      <a:solidFill>
                        <a:srgbClr val="385D89"/>
                      </a:solidFill>
                      <a:prstDash val="solid"/>
                    </a:lnT>
                    <a:lnB w="28575">
                      <a:solidFill>
                        <a:srgbClr val="385D89"/>
                      </a:solidFill>
                      <a:prstDash val="solid"/>
                    </a:lnB>
                    <a:solidFill>
                      <a:srgbClr val="C4BC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Co-ordination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effective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communication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385D89"/>
                      </a:solidFill>
                      <a:prstDash val="solid"/>
                    </a:lnL>
                    <a:lnR w="28575">
                      <a:solidFill>
                        <a:srgbClr val="385D89"/>
                      </a:solidFill>
                      <a:prstDash val="solid"/>
                    </a:lnR>
                    <a:lnT w="28575">
                      <a:solidFill>
                        <a:srgbClr val="385D89"/>
                      </a:solidFill>
                      <a:prstDash val="solid"/>
                    </a:lnT>
                    <a:lnB w="28575">
                      <a:solidFill>
                        <a:srgbClr val="385D89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876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Co-ordination</a:t>
                      </a:r>
                      <a:r>
                        <a:rPr sz="24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committees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9850" marB="0">
                    <a:lnL w="28575">
                      <a:solidFill>
                        <a:srgbClr val="385D89"/>
                      </a:solidFill>
                      <a:prstDash val="solid"/>
                    </a:lnL>
                    <a:lnR w="28575">
                      <a:solidFill>
                        <a:srgbClr val="385D89"/>
                      </a:solidFill>
                      <a:prstDash val="solid"/>
                    </a:lnR>
                    <a:lnT w="28575">
                      <a:solidFill>
                        <a:srgbClr val="385D89"/>
                      </a:solidFill>
                      <a:prstDash val="solid"/>
                    </a:lnT>
                    <a:lnB w="28575">
                      <a:solidFill>
                        <a:srgbClr val="385D89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Co-ordination</a:t>
                      </a:r>
                      <a:r>
                        <a:rPr sz="24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conference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03505" marB="0">
                    <a:lnL w="28575">
                      <a:solidFill>
                        <a:srgbClr val="385D89"/>
                      </a:solidFill>
                      <a:prstDash val="solid"/>
                    </a:lnL>
                    <a:lnR w="28575">
                      <a:solidFill>
                        <a:srgbClr val="385D89"/>
                      </a:solidFill>
                      <a:prstDash val="solid"/>
                    </a:lnR>
                    <a:lnT w="28575">
                      <a:solidFill>
                        <a:srgbClr val="385D89"/>
                      </a:solidFill>
                      <a:prstDash val="solid"/>
                    </a:lnT>
                    <a:lnB w="28575">
                      <a:solidFill>
                        <a:srgbClr val="385D89"/>
                      </a:solidFill>
                      <a:prstDash val="solid"/>
                    </a:lnB>
                    <a:solidFill>
                      <a:srgbClr val="CCC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Co-ordination</a:t>
                      </a: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special</a:t>
                      </a:r>
                      <a:r>
                        <a:rPr sz="2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co-ordinators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03505" marB="0">
                    <a:lnL w="28575">
                      <a:solidFill>
                        <a:srgbClr val="385D89"/>
                      </a:solidFill>
                      <a:prstDash val="solid"/>
                    </a:lnL>
                    <a:lnR w="28575">
                      <a:solidFill>
                        <a:srgbClr val="385D89"/>
                      </a:solidFill>
                      <a:prstDash val="solid"/>
                    </a:lnR>
                    <a:lnT w="28575">
                      <a:solidFill>
                        <a:srgbClr val="385D89"/>
                      </a:solidFill>
                      <a:prstDash val="solid"/>
                    </a:lnT>
                    <a:lnB w="28575">
                      <a:solidFill>
                        <a:srgbClr val="385D89"/>
                      </a:solidFill>
                      <a:prstDash val="solid"/>
                    </a:lnB>
                    <a:solidFill>
                      <a:srgbClr val="FFFF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Co-ordination</a:t>
                      </a: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through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sound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leadership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03505" marB="0">
                    <a:lnL w="28575">
                      <a:solidFill>
                        <a:srgbClr val="385D89"/>
                      </a:solidFill>
                      <a:prstDash val="solid"/>
                    </a:lnL>
                    <a:lnR w="28575">
                      <a:solidFill>
                        <a:srgbClr val="385D89"/>
                      </a:solidFill>
                      <a:prstDash val="solid"/>
                    </a:lnR>
                    <a:lnT w="28575">
                      <a:solidFill>
                        <a:srgbClr val="385D89"/>
                      </a:solidFill>
                      <a:prstDash val="solid"/>
                    </a:lnT>
                    <a:lnB w="28575">
                      <a:solidFill>
                        <a:srgbClr val="385D89"/>
                      </a:solidFill>
                      <a:prstDash val="solid"/>
                    </a:lnB>
                    <a:solidFill>
                      <a:srgbClr val="FF7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08685"/>
            <a:chOff x="0" y="0"/>
            <a:chExt cx="9144000" cy="9086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083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43255"/>
              <a:ext cx="9124315" cy="765175"/>
            </a:xfrm>
            <a:custGeom>
              <a:avLst/>
              <a:gdLst/>
              <a:ahLst/>
              <a:cxnLst/>
              <a:rect l="l" t="t" r="r" b="b"/>
              <a:pathLst>
                <a:path w="9124315" h="765175">
                  <a:moveTo>
                    <a:pt x="9124188" y="0"/>
                  </a:moveTo>
                  <a:lnTo>
                    <a:pt x="0" y="0"/>
                  </a:lnTo>
                  <a:lnTo>
                    <a:pt x="0" y="765048"/>
                  </a:lnTo>
                  <a:lnTo>
                    <a:pt x="9124188" y="765048"/>
                  </a:lnTo>
                  <a:lnTo>
                    <a:pt x="9124188" y="0"/>
                  </a:lnTo>
                  <a:close/>
                </a:path>
              </a:pathLst>
            </a:custGeom>
            <a:solidFill>
              <a:srgbClr val="404040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2940" y="260604"/>
            <a:ext cx="7993380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4"/>
              </a:spcBef>
            </a:pPr>
            <a:r>
              <a:rPr dirty="0"/>
              <a:t>Controlling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940" y="1071099"/>
            <a:ext cx="7885176" cy="52855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34085" y="1056868"/>
            <a:ext cx="7944484" cy="496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marR="5080" algn="just">
              <a:lnSpc>
                <a:spcPct val="150000"/>
              </a:lnSpc>
              <a:spcBef>
                <a:spcPts val="100"/>
              </a:spcBef>
              <a:tabLst>
                <a:tab pos="5848350" algn="l"/>
              </a:tabLst>
            </a:pPr>
            <a:r>
              <a:rPr sz="2600" dirty="0">
                <a:latin typeface="Times New Roman"/>
                <a:cs typeface="Times New Roman"/>
              </a:rPr>
              <a:t>Control </a:t>
            </a:r>
            <a:r>
              <a:rPr sz="2600" spc="-5" dirty="0">
                <a:latin typeface="Times New Roman"/>
                <a:cs typeface="Times New Roman"/>
              </a:rPr>
              <a:t>consists in </a:t>
            </a:r>
            <a:r>
              <a:rPr sz="2600" dirty="0">
                <a:latin typeface="Times New Roman"/>
                <a:cs typeface="Times New Roman"/>
              </a:rPr>
              <a:t>verifying </a:t>
            </a:r>
            <a:r>
              <a:rPr sz="2600" spc="-5" dirty="0">
                <a:latin typeface="Times New Roman"/>
                <a:cs typeface="Times New Roman"/>
              </a:rPr>
              <a:t>whether everything occurs in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conformity</a:t>
            </a:r>
            <a:r>
              <a:rPr sz="2600" dirty="0">
                <a:latin typeface="Times New Roman"/>
                <a:cs typeface="Times New Roman"/>
              </a:rPr>
              <a:t> with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plans,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instructions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and</a:t>
            </a:r>
            <a:r>
              <a:rPr sz="2600" dirty="0">
                <a:latin typeface="Times New Roman"/>
                <a:cs typeface="Times New Roman"/>
              </a:rPr>
              <a:t> principles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established.	</a:t>
            </a:r>
            <a:r>
              <a:rPr sz="2600" b="1" dirty="0">
                <a:latin typeface="Times New Roman"/>
                <a:cs typeface="Times New Roman"/>
              </a:rPr>
              <a:t>–</a:t>
            </a:r>
            <a:r>
              <a:rPr sz="2600" b="1" spc="-2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Henry</a:t>
            </a:r>
            <a:r>
              <a:rPr sz="2600" b="1" spc="-3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Fayol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 marR="111760" algn="just">
              <a:lnSpc>
                <a:spcPct val="150000"/>
              </a:lnSpc>
            </a:pPr>
            <a:r>
              <a:rPr sz="2600" dirty="0">
                <a:latin typeface="Times New Roman"/>
                <a:cs typeface="Times New Roman"/>
              </a:rPr>
              <a:t>Control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is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checking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current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performance</a:t>
            </a:r>
            <a:r>
              <a:rPr sz="2600" dirty="0">
                <a:latin typeface="Times New Roman"/>
                <a:cs typeface="Times New Roman"/>
              </a:rPr>
              <a:t> against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pre-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determined standards </a:t>
            </a:r>
            <a:r>
              <a:rPr sz="2600" dirty="0">
                <a:latin typeface="Times New Roman"/>
                <a:cs typeface="Times New Roman"/>
              </a:rPr>
              <a:t>contained </a:t>
            </a:r>
            <a:r>
              <a:rPr sz="2600" spc="-10" dirty="0">
                <a:latin typeface="Times New Roman"/>
                <a:cs typeface="Times New Roman"/>
              </a:rPr>
              <a:t>in </a:t>
            </a:r>
            <a:r>
              <a:rPr sz="2600" dirty="0">
                <a:latin typeface="Times New Roman"/>
                <a:cs typeface="Times New Roman"/>
              </a:rPr>
              <a:t>the </a:t>
            </a:r>
            <a:r>
              <a:rPr sz="2600" spc="-5" dirty="0">
                <a:latin typeface="Times New Roman"/>
                <a:cs typeface="Times New Roman"/>
              </a:rPr>
              <a:t>plans, in order to </a:t>
            </a:r>
            <a:r>
              <a:rPr sz="2600" dirty="0">
                <a:latin typeface="Times New Roman"/>
                <a:cs typeface="Times New Roman"/>
              </a:rPr>
              <a:t> ensure</a:t>
            </a:r>
            <a:r>
              <a:rPr sz="2600" spc="1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adequate</a:t>
            </a:r>
            <a:r>
              <a:rPr sz="2600" spc="15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progress</a:t>
            </a:r>
            <a:r>
              <a:rPr sz="2600" spc="1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15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satisfactory</a:t>
            </a:r>
            <a:r>
              <a:rPr sz="2600" spc="15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performance.</a:t>
            </a:r>
            <a:endParaRPr sz="2600">
              <a:latin typeface="Times New Roman"/>
              <a:cs typeface="Times New Roman"/>
            </a:endParaRPr>
          </a:p>
          <a:p>
            <a:pPr marR="160020" algn="r">
              <a:lnSpc>
                <a:spcPct val="100000"/>
              </a:lnSpc>
              <a:spcBef>
                <a:spcPts val="1565"/>
              </a:spcBef>
            </a:pPr>
            <a:r>
              <a:rPr sz="2600" b="1" dirty="0">
                <a:latin typeface="Times New Roman"/>
                <a:cs typeface="Times New Roman"/>
              </a:rPr>
              <a:t>–</a:t>
            </a:r>
            <a:r>
              <a:rPr sz="2600" b="1" spc="-3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E</a:t>
            </a:r>
            <a:r>
              <a:rPr sz="2600" b="1" spc="-2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F</a:t>
            </a:r>
            <a:r>
              <a:rPr sz="2600" b="1" spc="-11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L</a:t>
            </a:r>
            <a:r>
              <a:rPr sz="2600" b="1" spc="-160" dirty="0">
                <a:latin typeface="Times New Roman"/>
                <a:cs typeface="Times New Roman"/>
              </a:rPr>
              <a:t> </a:t>
            </a:r>
            <a:r>
              <a:rPr sz="2600" b="1" spc="-10" dirty="0">
                <a:latin typeface="Times New Roman"/>
                <a:cs typeface="Times New Roman"/>
              </a:rPr>
              <a:t>Brech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53</a:t>
            </a:fld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Features</a:t>
            </a:r>
            <a:r>
              <a:rPr spc="-3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Controlling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2769" y="1259840"/>
            <a:ext cx="7132955" cy="4979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500" b="1" spc="-10" dirty="0">
                <a:latin typeface="Times New Roman"/>
                <a:cs typeface="Times New Roman"/>
              </a:rPr>
              <a:t>Controlling</a:t>
            </a:r>
            <a:r>
              <a:rPr sz="2500" b="1" spc="35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is</a:t>
            </a:r>
            <a:r>
              <a:rPr sz="2500" b="1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a</a:t>
            </a:r>
            <a:r>
              <a:rPr sz="2500" b="1" spc="5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positive</a:t>
            </a:r>
            <a:r>
              <a:rPr sz="2500" b="1" spc="25" dirty="0">
                <a:latin typeface="Times New Roman"/>
                <a:cs typeface="Times New Roman"/>
              </a:rPr>
              <a:t> </a:t>
            </a:r>
            <a:r>
              <a:rPr sz="2500" b="1" spc="-15" dirty="0">
                <a:latin typeface="Times New Roman"/>
                <a:cs typeface="Times New Roman"/>
              </a:rPr>
              <a:t>force.</a:t>
            </a: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"/>
            </a:pPr>
            <a:endParaRPr sz="26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500" b="1" spc="-10" dirty="0">
                <a:latin typeface="Times New Roman"/>
                <a:cs typeface="Times New Roman"/>
              </a:rPr>
              <a:t>Controlling</a:t>
            </a:r>
            <a:r>
              <a:rPr sz="2500" b="1" spc="40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is</a:t>
            </a:r>
            <a:r>
              <a:rPr sz="2500" b="1" spc="5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a</a:t>
            </a:r>
            <a:r>
              <a:rPr sz="2500" b="1" spc="15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dynamic</a:t>
            </a:r>
            <a:r>
              <a:rPr sz="2500" b="1" spc="15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and</a:t>
            </a:r>
            <a:r>
              <a:rPr sz="2500" b="1" spc="10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continuous</a:t>
            </a:r>
            <a:r>
              <a:rPr sz="2500" b="1" spc="10" dirty="0">
                <a:latin typeface="Times New Roman"/>
                <a:cs typeface="Times New Roman"/>
              </a:rPr>
              <a:t> </a:t>
            </a:r>
            <a:r>
              <a:rPr sz="2500" b="1" spc="-10" dirty="0">
                <a:latin typeface="Times New Roman"/>
                <a:cs typeface="Times New Roman"/>
              </a:rPr>
              <a:t>process.</a:t>
            </a: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"/>
            </a:pPr>
            <a:endParaRPr sz="26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500" b="1" spc="-10" dirty="0">
                <a:latin typeface="Times New Roman"/>
                <a:cs typeface="Times New Roman"/>
              </a:rPr>
              <a:t>Controlling</a:t>
            </a:r>
            <a:r>
              <a:rPr sz="2500" b="1" spc="30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is goal-oriented.</a:t>
            </a: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"/>
            </a:pPr>
            <a:endParaRPr sz="26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500" b="1" spc="-10" dirty="0">
                <a:latin typeface="Times New Roman"/>
                <a:cs typeface="Times New Roman"/>
              </a:rPr>
              <a:t>Controlling</a:t>
            </a:r>
            <a:r>
              <a:rPr sz="2500" b="1" spc="35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is</a:t>
            </a:r>
            <a:r>
              <a:rPr sz="2500" b="1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forward</a:t>
            </a:r>
            <a:r>
              <a:rPr sz="2500" b="1" spc="30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looking.</a:t>
            </a: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26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500" b="1" spc="-10" dirty="0">
                <a:latin typeface="Times New Roman"/>
                <a:cs typeface="Times New Roman"/>
              </a:rPr>
              <a:t>Control</a:t>
            </a:r>
            <a:r>
              <a:rPr sz="2500" b="1" spc="15" dirty="0">
                <a:latin typeface="Times New Roman"/>
                <a:cs typeface="Times New Roman"/>
              </a:rPr>
              <a:t> </a:t>
            </a:r>
            <a:r>
              <a:rPr sz="2500" b="1" spc="-15" dirty="0">
                <a:latin typeface="Times New Roman"/>
                <a:cs typeface="Times New Roman"/>
              </a:rPr>
              <a:t>process</a:t>
            </a:r>
            <a:r>
              <a:rPr sz="2500" b="1" spc="30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is</a:t>
            </a:r>
            <a:r>
              <a:rPr sz="2500" b="1" spc="5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universal.</a:t>
            </a: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"/>
            </a:pPr>
            <a:endParaRPr sz="26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500" b="1" spc="-10" dirty="0">
                <a:latin typeface="Times New Roman"/>
                <a:cs typeface="Times New Roman"/>
              </a:rPr>
              <a:t>Control</a:t>
            </a:r>
            <a:r>
              <a:rPr sz="2500" b="1" spc="15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is</a:t>
            </a:r>
            <a:r>
              <a:rPr sz="2500" b="1" spc="5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based on</a:t>
            </a:r>
            <a:r>
              <a:rPr sz="2500" b="1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planning.</a:t>
            </a: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"/>
            </a:pPr>
            <a:endParaRPr sz="26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500" b="1" spc="-5" dirty="0">
                <a:latin typeface="Times New Roman"/>
                <a:cs typeface="Times New Roman"/>
              </a:rPr>
              <a:t>Delegation</a:t>
            </a:r>
            <a:r>
              <a:rPr sz="2500" b="1" spc="30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is</a:t>
            </a:r>
            <a:r>
              <a:rPr sz="2500" b="1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key</a:t>
            </a:r>
            <a:r>
              <a:rPr sz="2500" b="1" spc="-15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to</a:t>
            </a:r>
            <a:r>
              <a:rPr sz="2500" b="1" dirty="0">
                <a:latin typeface="Times New Roman"/>
                <a:cs typeface="Times New Roman"/>
              </a:rPr>
              <a:t> </a:t>
            </a:r>
            <a:r>
              <a:rPr sz="2500" b="1" spc="-10" dirty="0">
                <a:latin typeface="Times New Roman"/>
                <a:cs typeface="Times New Roman"/>
              </a:rPr>
              <a:t>control.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Steps</a:t>
            </a:r>
            <a:r>
              <a:rPr spc="-20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Controlling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276" y="1053083"/>
            <a:ext cx="8002524" cy="5303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Steps</a:t>
            </a:r>
            <a:r>
              <a:rPr spc="-20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Controlling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-12191" y="989075"/>
            <a:ext cx="4721860" cy="601980"/>
            <a:chOff x="-12191" y="989075"/>
            <a:chExt cx="4721860" cy="601980"/>
          </a:xfrm>
        </p:grpSpPr>
        <p:sp>
          <p:nvSpPr>
            <p:cNvPr id="5" name="object 5"/>
            <p:cNvSpPr/>
            <p:nvPr/>
          </p:nvSpPr>
          <p:spPr>
            <a:xfrm>
              <a:off x="762" y="1002029"/>
              <a:ext cx="4695825" cy="576580"/>
            </a:xfrm>
            <a:custGeom>
              <a:avLst/>
              <a:gdLst/>
              <a:ahLst/>
              <a:cxnLst/>
              <a:rect l="l" t="t" r="r" b="b"/>
              <a:pathLst>
                <a:path w="4695825" h="576580">
                  <a:moveTo>
                    <a:pt x="3713734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3713734" y="576072"/>
                  </a:lnTo>
                  <a:lnTo>
                    <a:pt x="4695444" y="288036"/>
                  </a:lnTo>
                  <a:lnTo>
                    <a:pt x="3713734" y="0"/>
                  </a:lnTo>
                  <a:close/>
                </a:path>
              </a:pathLst>
            </a:custGeom>
            <a:solidFill>
              <a:srgbClr val="793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2" y="1002029"/>
              <a:ext cx="4695825" cy="576580"/>
            </a:xfrm>
            <a:custGeom>
              <a:avLst/>
              <a:gdLst/>
              <a:ahLst/>
              <a:cxnLst/>
              <a:rect l="l" t="t" r="r" b="b"/>
              <a:pathLst>
                <a:path w="4695825" h="576580">
                  <a:moveTo>
                    <a:pt x="0" y="0"/>
                  </a:moveTo>
                  <a:lnTo>
                    <a:pt x="3713734" y="0"/>
                  </a:lnTo>
                  <a:lnTo>
                    <a:pt x="4695444" y="288036"/>
                  </a:lnTo>
                  <a:lnTo>
                    <a:pt x="3713734" y="576072"/>
                  </a:lnTo>
                  <a:lnTo>
                    <a:pt x="0" y="576072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0F24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739" y="1066291"/>
            <a:ext cx="36614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Step</a:t>
            </a:r>
            <a:r>
              <a:rPr sz="2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1:</a:t>
            </a:r>
            <a:r>
              <a:rPr sz="2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Setting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standards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84676"/>
            <a:ext cx="9143999" cy="351887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05129" y="2348032"/>
            <a:ext cx="7778115" cy="2999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7620" indent="-457200" algn="just">
              <a:lnSpc>
                <a:spcPct val="150100"/>
              </a:lnSpc>
              <a:spcBef>
                <a:spcPts val="100"/>
              </a:spcBef>
              <a:buFont typeface="Wingdings"/>
              <a:buChar char=""/>
              <a:tabLst>
                <a:tab pos="469900" algn="l"/>
              </a:tabLst>
            </a:pPr>
            <a:r>
              <a:rPr sz="2600" dirty="0">
                <a:latin typeface="Times New Roman"/>
                <a:cs typeface="Times New Roman"/>
              </a:rPr>
              <a:t>Standards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are</a:t>
            </a:r>
            <a:r>
              <a:rPr sz="2600" dirty="0">
                <a:latin typeface="Times New Roman"/>
                <a:cs typeface="Times New Roman"/>
              </a:rPr>
              <a:t> the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targets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against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which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actual 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performance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will be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compared.</a:t>
            </a:r>
            <a:endParaRPr sz="2600">
              <a:latin typeface="Times New Roman"/>
              <a:cs typeface="Times New Roman"/>
            </a:endParaRPr>
          </a:p>
          <a:p>
            <a:pPr marL="469265" marR="5080" indent="-457200" algn="just">
              <a:lnSpc>
                <a:spcPct val="150000"/>
              </a:lnSpc>
              <a:buFont typeface="Wingdings"/>
              <a:buChar char=""/>
              <a:tabLst>
                <a:tab pos="469900" algn="l"/>
              </a:tabLst>
            </a:pPr>
            <a:r>
              <a:rPr sz="2600" dirty="0">
                <a:latin typeface="Times New Roman"/>
                <a:cs typeface="Times New Roman"/>
              </a:rPr>
              <a:t>Standards </a:t>
            </a:r>
            <a:r>
              <a:rPr sz="2600" spc="-5" dirty="0">
                <a:latin typeface="Times New Roman"/>
                <a:cs typeface="Times New Roman"/>
              </a:rPr>
              <a:t>are </a:t>
            </a:r>
            <a:r>
              <a:rPr sz="2600" dirty="0">
                <a:latin typeface="Times New Roman"/>
                <a:cs typeface="Times New Roman"/>
              </a:rPr>
              <a:t>the </a:t>
            </a:r>
            <a:r>
              <a:rPr sz="2600" spc="-5" dirty="0">
                <a:latin typeface="Times New Roman"/>
                <a:cs typeface="Times New Roman"/>
              </a:rPr>
              <a:t>criteria </a:t>
            </a:r>
            <a:r>
              <a:rPr sz="2600" dirty="0">
                <a:latin typeface="Times New Roman"/>
                <a:cs typeface="Times New Roman"/>
              </a:rPr>
              <a:t>of </a:t>
            </a:r>
            <a:r>
              <a:rPr sz="2600" spc="-5" dirty="0">
                <a:latin typeface="Times New Roman"/>
                <a:cs typeface="Times New Roman"/>
              </a:rPr>
              <a:t>performance, they serve as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benchmarks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as</a:t>
            </a:r>
            <a:r>
              <a:rPr sz="2600" dirty="0">
                <a:latin typeface="Times New Roman"/>
                <a:cs typeface="Times New Roman"/>
              </a:rPr>
              <a:t> they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specify</a:t>
            </a:r>
            <a:r>
              <a:rPr sz="2600" dirty="0">
                <a:latin typeface="Times New Roman"/>
                <a:cs typeface="Times New Roman"/>
              </a:rPr>
              <a:t> acceptable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levels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of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performance.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56</a:t>
            </a:fld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Steps</a:t>
            </a:r>
            <a:r>
              <a:rPr spc="-1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Controlling</a:t>
            </a:r>
            <a:r>
              <a:rPr spc="-50" dirty="0"/>
              <a:t> </a:t>
            </a:r>
            <a:r>
              <a:rPr dirty="0"/>
              <a:t>Cont..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-12191" y="989075"/>
            <a:ext cx="4721860" cy="601980"/>
            <a:chOff x="-12191" y="989075"/>
            <a:chExt cx="4721860" cy="601980"/>
          </a:xfrm>
        </p:grpSpPr>
        <p:sp>
          <p:nvSpPr>
            <p:cNvPr id="5" name="object 5"/>
            <p:cNvSpPr/>
            <p:nvPr/>
          </p:nvSpPr>
          <p:spPr>
            <a:xfrm>
              <a:off x="762" y="1002029"/>
              <a:ext cx="4695825" cy="576580"/>
            </a:xfrm>
            <a:custGeom>
              <a:avLst/>
              <a:gdLst/>
              <a:ahLst/>
              <a:cxnLst/>
              <a:rect l="l" t="t" r="r" b="b"/>
              <a:pathLst>
                <a:path w="4695825" h="576580">
                  <a:moveTo>
                    <a:pt x="3713734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3713734" y="576072"/>
                  </a:lnTo>
                  <a:lnTo>
                    <a:pt x="4695444" y="288036"/>
                  </a:lnTo>
                  <a:lnTo>
                    <a:pt x="3713734" y="0"/>
                  </a:lnTo>
                  <a:close/>
                </a:path>
              </a:pathLst>
            </a:custGeom>
            <a:solidFill>
              <a:srgbClr val="793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2" y="1002029"/>
              <a:ext cx="4695825" cy="576580"/>
            </a:xfrm>
            <a:custGeom>
              <a:avLst/>
              <a:gdLst/>
              <a:ahLst/>
              <a:cxnLst/>
              <a:rect l="l" t="t" r="r" b="b"/>
              <a:pathLst>
                <a:path w="4695825" h="576580">
                  <a:moveTo>
                    <a:pt x="0" y="0"/>
                  </a:moveTo>
                  <a:lnTo>
                    <a:pt x="3713734" y="0"/>
                  </a:lnTo>
                  <a:lnTo>
                    <a:pt x="4695444" y="288036"/>
                  </a:lnTo>
                  <a:lnTo>
                    <a:pt x="3713734" y="576072"/>
                  </a:lnTo>
                  <a:lnTo>
                    <a:pt x="0" y="576072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0F24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5948" y="3026600"/>
            <a:ext cx="8810625" cy="3400425"/>
            <a:chOff x="95948" y="3026600"/>
            <a:chExt cx="8810625" cy="3400425"/>
          </a:xfrm>
        </p:grpSpPr>
        <p:sp>
          <p:nvSpPr>
            <p:cNvPr id="8" name="object 8"/>
            <p:cNvSpPr/>
            <p:nvPr/>
          </p:nvSpPr>
          <p:spPr>
            <a:xfrm>
              <a:off x="108965" y="3048762"/>
              <a:ext cx="4246245" cy="3365500"/>
            </a:xfrm>
            <a:custGeom>
              <a:avLst/>
              <a:gdLst/>
              <a:ahLst/>
              <a:cxnLst/>
              <a:rect l="l" t="t" r="r" b="b"/>
              <a:pathLst>
                <a:path w="4246245" h="3365500">
                  <a:moveTo>
                    <a:pt x="3453003" y="0"/>
                  </a:moveTo>
                  <a:lnTo>
                    <a:pt x="792861" y="0"/>
                  </a:lnTo>
                  <a:lnTo>
                    <a:pt x="0" y="792861"/>
                  </a:lnTo>
                  <a:lnTo>
                    <a:pt x="0" y="3364991"/>
                  </a:lnTo>
                  <a:lnTo>
                    <a:pt x="4245864" y="3364992"/>
                  </a:lnTo>
                  <a:lnTo>
                    <a:pt x="4245864" y="792861"/>
                  </a:lnTo>
                  <a:lnTo>
                    <a:pt x="3453003" y="0"/>
                  </a:lnTo>
                  <a:close/>
                </a:path>
              </a:pathLst>
            </a:custGeom>
            <a:solidFill>
              <a:srgbClr val="92C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65" y="3048762"/>
              <a:ext cx="4246245" cy="3365500"/>
            </a:xfrm>
            <a:custGeom>
              <a:avLst/>
              <a:gdLst/>
              <a:ahLst/>
              <a:cxnLst/>
              <a:rect l="l" t="t" r="r" b="b"/>
              <a:pathLst>
                <a:path w="4246245" h="3365500">
                  <a:moveTo>
                    <a:pt x="792861" y="0"/>
                  </a:moveTo>
                  <a:lnTo>
                    <a:pt x="3453003" y="0"/>
                  </a:lnTo>
                  <a:lnTo>
                    <a:pt x="4245864" y="792861"/>
                  </a:lnTo>
                  <a:lnTo>
                    <a:pt x="4245864" y="3364991"/>
                  </a:lnTo>
                  <a:lnTo>
                    <a:pt x="0" y="3364991"/>
                  </a:lnTo>
                  <a:lnTo>
                    <a:pt x="0" y="792861"/>
                  </a:lnTo>
                  <a:lnTo>
                    <a:pt x="792861" y="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08397" y="3039618"/>
              <a:ext cx="4185285" cy="3365500"/>
            </a:xfrm>
            <a:custGeom>
              <a:avLst/>
              <a:gdLst/>
              <a:ahLst/>
              <a:cxnLst/>
              <a:rect l="l" t="t" r="r" b="b"/>
              <a:pathLst>
                <a:path w="4185284" h="3365500">
                  <a:moveTo>
                    <a:pt x="3392043" y="0"/>
                  </a:moveTo>
                  <a:lnTo>
                    <a:pt x="792861" y="0"/>
                  </a:lnTo>
                  <a:lnTo>
                    <a:pt x="0" y="792861"/>
                  </a:lnTo>
                  <a:lnTo>
                    <a:pt x="0" y="3364992"/>
                  </a:lnTo>
                  <a:lnTo>
                    <a:pt x="4184904" y="3364992"/>
                  </a:lnTo>
                  <a:lnTo>
                    <a:pt x="4184904" y="792861"/>
                  </a:lnTo>
                  <a:lnTo>
                    <a:pt x="3392043" y="0"/>
                  </a:lnTo>
                  <a:close/>
                </a:path>
              </a:pathLst>
            </a:custGeom>
            <a:solidFill>
              <a:srgbClr val="92C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08397" y="3039618"/>
              <a:ext cx="4185285" cy="3365500"/>
            </a:xfrm>
            <a:custGeom>
              <a:avLst/>
              <a:gdLst/>
              <a:ahLst/>
              <a:cxnLst/>
              <a:rect l="l" t="t" r="r" b="b"/>
              <a:pathLst>
                <a:path w="4185284" h="3365500">
                  <a:moveTo>
                    <a:pt x="792861" y="0"/>
                  </a:moveTo>
                  <a:lnTo>
                    <a:pt x="3392043" y="0"/>
                  </a:lnTo>
                  <a:lnTo>
                    <a:pt x="4184904" y="792861"/>
                  </a:lnTo>
                  <a:lnTo>
                    <a:pt x="4184904" y="3364992"/>
                  </a:lnTo>
                  <a:lnTo>
                    <a:pt x="0" y="3364992"/>
                  </a:lnTo>
                  <a:lnTo>
                    <a:pt x="0" y="792861"/>
                  </a:lnTo>
                  <a:lnTo>
                    <a:pt x="792861" y="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27482" y="3797579"/>
            <a:ext cx="4006215" cy="2540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200" spc="-5" dirty="0">
                <a:latin typeface="Times New Roman"/>
                <a:cs typeface="Times New Roman"/>
              </a:rPr>
              <a:t>Standards which can be quantified. 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Example:</a:t>
            </a:r>
            <a:r>
              <a:rPr sz="2200" spc="54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Production</a:t>
            </a:r>
            <a:r>
              <a:rPr sz="2200" spc="54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level, 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rejection </a:t>
            </a:r>
            <a:r>
              <a:rPr sz="2200" dirty="0">
                <a:latin typeface="Times New Roman"/>
                <a:cs typeface="Times New Roman"/>
              </a:rPr>
              <a:t>level, profit, </a:t>
            </a:r>
            <a:r>
              <a:rPr sz="2200" spc="-5" dirty="0">
                <a:latin typeface="Times New Roman"/>
                <a:cs typeface="Times New Roman"/>
              </a:rPr>
              <a:t>labor-hours, 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speed</a:t>
            </a:r>
            <a:r>
              <a:rPr sz="2200" dirty="0">
                <a:latin typeface="Times New Roman"/>
                <a:cs typeface="Times New Roman"/>
              </a:rPr>
              <a:t> of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service,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sales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volume, 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expenses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etc.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01361" y="3779037"/>
            <a:ext cx="4005579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893444" algn="l"/>
                <a:tab pos="2048510" algn="l"/>
                <a:tab pos="2239010" algn="l"/>
                <a:tab pos="2927985" algn="l"/>
              </a:tabLst>
            </a:pPr>
            <a:r>
              <a:rPr sz="2200" spc="-5" dirty="0">
                <a:latin typeface="Times New Roman"/>
                <a:cs typeface="Times New Roman"/>
              </a:rPr>
              <a:t>Standards which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are qualitative. 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Example:</a:t>
            </a:r>
            <a:r>
              <a:rPr sz="2200" spc="2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Employee</a:t>
            </a:r>
            <a:r>
              <a:rPr sz="2200" spc="2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morale,</a:t>
            </a:r>
            <a:r>
              <a:rPr sz="2200" spc="2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brand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i</a:t>
            </a:r>
            <a:r>
              <a:rPr sz="2200" spc="-25" dirty="0">
                <a:latin typeface="Times New Roman"/>
                <a:cs typeface="Times New Roman"/>
              </a:rPr>
              <a:t>m</a:t>
            </a:r>
            <a:r>
              <a:rPr sz="2200" spc="-5" dirty="0">
                <a:latin typeface="Times New Roman"/>
                <a:cs typeface="Times New Roman"/>
              </a:rPr>
              <a:t>age,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" dirty="0">
                <a:latin typeface="Times New Roman"/>
                <a:cs typeface="Times New Roman"/>
              </a:rPr>
              <a:t>c</a:t>
            </a:r>
            <a:r>
              <a:rPr sz="2200" spc="5" dirty="0">
                <a:latin typeface="Times New Roman"/>
                <a:cs typeface="Times New Roman"/>
              </a:rPr>
              <a:t>o</a:t>
            </a:r>
            <a:r>
              <a:rPr sz="2200" spc="-25" dirty="0">
                <a:latin typeface="Times New Roman"/>
                <a:cs typeface="Times New Roman"/>
              </a:rPr>
              <a:t>m</a:t>
            </a:r>
            <a:r>
              <a:rPr sz="2200" spc="10" dirty="0">
                <a:latin typeface="Times New Roman"/>
                <a:cs typeface="Times New Roman"/>
              </a:rPr>
              <a:t>p</a:t>
            </a:r>
            <a:r>
              <a:rPr sz="2200" spc="-5" dirty="0">
                <a:latin typeface="Times New Roman"/>
                <a:cs typeface="Times New Roman"/>
              </a:rPr>
              <a:t>any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" dirty="0">
                <a:latin typeface="Times New Roman"/>
                <a:cs typeface="Times New Roman"/>
              </a:rPr>
              <a:t>i</a:t>
            </a:r>
            <a:r>
              <a:rPr sz="2200" spc="-25" dirty="0">
                <a:latin typeface="Times New Roman"/>
                <a:cs typeface="Times New Roman"/>
              </a:rPr>
              <a:t>m</a:t>
            </a:r>
            <a:r>
              <a:rPr sz="2200" spc="-5" dirty="0">
                <a:latin typeface="Times New Roman"/>
                <a:cs typeface="Times New Roman"/>
              </a:rPr>
              <a:t>age,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" dirty="0">
                <a:latin typeface="Times New Roman"/>
                <a:cs typeface="Times New Roman"/>
              </a:rPr>
              <a:t>g</a:t>
            </a:r>
            <a:r>
              <a:rPr sz="2200" dirty="0">
                <a:latin typeface="Times New Roman"/>
                <a:cs typeface="Times New Roman"/>
              </a:rPr>
              <a:t>o</a:t>
            </a:r>
            <a:r>
              <a:rPr sz="2200" spc="-5" dirty="0">
                <a:latin typeface="Times New Roman"/>
                <a:cs typeface="Times New Roman"/>
              </a:rPr>
              <a:t>o</a:t>
            </a:r>
            <a:r>
              <a:rPr sz="2200" dirty="0">
                <a:latin typeface="Times New Roman"/>
                <a:cs typeface="Times New Roman"/>
              </a:rPr>
              <a:t>d</a:t>
            </a:r>
            <a:r>
              <a:rPr sz="2200" spc="-5" dirty="0">
                <a:latin typeface="Times New Roman"/>
                <a:cs typeface="Times New Roman"/>
              </a:rPr>
              <a:t>will,  industrial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relations	etc.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1673351"/>
            <a:ext cx="9144000" cy="2190115"/>
            <a:chOff x="0" y="1673351"/>
            <a:chExt cx="9144000" cy="2190115"/>
          </a:xfrm>
        </p:grpSpPr>
        <p:sp>
          <p:nvSpPr>
            <p:cNvPr id="15" name="object 15"/>
            <p:cNvSpPr/>
            <p:nvPr/>
          </p:nvSpPr>
          <p:spPr>
            <a:xfrm>
              <a:off x="108965" y="3833622"/>
              <a:ext cx="4246880" cy="0"/>
            </a:xfrm>
            <a:custGeom>
              <a:avLst/>
              <a:gdLst/>
              <a:ahLst/>
              <a:cxnLst/>
              <a:rect l="l" t="t" r="r" b="b"/>
              <a:pathLst>
                <a:path w="4246880">
                  <a:moveTo>
                    <a:pt x="0" y="0"/>
                  </a:moveTo>
                  <a:lnTo>
                    <a:pt x="4246499" y="0"/>
                  </a:lnTo>
                </a:path>
              </a:pathLst>
            </a:custGeom>
            <a:ln w="22860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72917" y="2637281"/>
              <a:ext cx="3699510" cy="0"/>
            </a:xfrm>
            <a:custGeom>
              <a:avLst/>
              <a:gdLst/>
              <a:ahLst/>
              <a:cxnLst/>
              <a:rect l="l" t="t" r="r" b="b"/>
              <a:pathLst>
                <a:path w="3699510">
                  <a:moveTo>
                    <a:pt x="0" y="0"/>
                  </a:moveTo>
                  <a:lnTo>
                    <a:pt x="3699255" y="0"/>
                  </a:lnTo>
                </a:path>
              </a:pathLst>
            </a:custGeom>
            <a:ln w="25908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31898" y="2626994"/>
              <a:ext cx="549275" cy="421640"/>
            </a:xfrm>
            <a:custGeom>
              <a:avLst/>
              <a:gdLst/>
              <a:ahLst/>
              <a:cxnLst/>
              <a:rect l="l" t="t" r="r" b="b"/>
              <a:pathLst>
                <a:path w="549275" h="421639">
                  <a:moveTo>
                    <a:pt x="38353" y="343662"/>
                  </a:moveTo>
                  <a:lnTo>
                    <a:pt x="0" y="421639"/>
                  </a:lnTo>
                  <a:lnTo>
                    <a:pt x="85343" y="405510"/>
                  </a:lnTo>
                  <a:lnTo>
                    <a:pt x="75598" y="392683"/>
                  </a:lnTo>
                  <a:lnTo>
                    <a:pt x="59435" y="392683"/>
                  </a:lnTo>
                  <a:lnTo>
                    <a:pt x="43687" y="372109"/>
                  </a:lnTo>
                  <a:lnTo>
                    <a:pt x="54007" y="364264"/>
                  </a:lnTo>
                  <a:lnTo>
                    <a:pt x="38353" y="343662"/>
                  </a:lnTo>
                  <a:close/>
                </a:path>
                <a:path w="549275" h="421639">
                  <a:moveTo>
                    <a:pt x="54007" y="364264"/>
                  </a:moveTo>
                  <a:lnTo>
                    <a:pt x="43687" y="372109"/>
                  </a:lnTo>
                  <a:lnTo>
                    <a:pt x="59435" y="392683"/>
                  </a:lnTo>
                  <a:lnTo>
                    <a:pt x="69681" y="384895"/>
                  </a:lnTo>
                  <a:lnTo>
                    <a:pt x="54007" y="364264"/>
                  </a:lnTo>
                  <a:close/>
                </a:path>
                <a:path w="549275" h="421639">
                  <a:moveTo>
                    <a:pt x="69681" y="384895"/>
                  </a:moveTo>
                  <a:lnTo>
                    <a:pt x="59435" y="392683"/>
                  </a:lnTo>
                  <a:lnTo>
                    <a:pt x="75598" y="392683"/>
                  </a:lnTo>
                  <a:lnTo>
                    <a:pt x="69681" y="384895"/>
                  </a:lnTo>
                  <a:close/>
                </a:path>
                <a:path w="549275" h="421639">
                  <a:moveTo>
                    <a:pt x="533145" y="0"/>
                  </a:moveTo>
                  <a:lnTo>
                    <a:pt x="54007" y="364264"/>
                  </a:lnTo>
                  <a:lnTo>
                    <a:pt x="69681" y="384895"/>
                  </a:lnTo>
                  <a:lnTo>
                    <a:pt x="548894" y="20574"/>
                  </a:lnTo>
                  <a:lnTo>
                    <a:pt x="533145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80965" y="3851909"/>
              <a:ext cx="4246880" cy="0"/>
            </a:xfrm>
            <a:custGeom>
              <a:avLst/>
              <a:gdLst/>
              <a:ahLst/>
              <a:cxnLst/>
              <a:rect l="l" t="t" r="r" b="b"/>
              <a:pathLst>
                <a:path w="4246880">
                  <a:moveTo>
                    <a:pt x="0" y="0"/>
                  </a:moveTo>
                  <a:lnTo>
                    <a:pt x="4246499" y="0"/>
                  </a:lnTo>
                </a:path>
              </a:pathLst>
            </a:custGeom>
            <a:ln w="22860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13148" y="2260853"/>
              <a:ext cx="2348230" cy="775970"/>
            </a:xfrm>
            <a:custGeom>
              <a:avLst/>
              <a:gdLst/>
              <a:ahLst/>
              <a:cxnLst/>
              <a:rect l="l" t="t" r="r" b="b"/>
              <a:pathLst>
                <a:path w="2348229" h="775969">
                  <a:moveTo>
                    <a:pt x="77724" y="299593"/>
                  </a:moveTo>
                  <a:lnTo>
                    <a:pt x="51816" y="299593"/>
                  </a:lnTo>
                  <a:lnTo>
                    <a:pt x="51816" y="0"/>
                  </a:lnTo>
                  <a:lnTo>
                    <a:pt x="25908" y="0"/>
                  </a:lnTo>
                  <a:lnTo>
                    <a:pt x="25908" y="299593"/>
                  </a:lnTo>
                  <a:lnTo>
                    <a:pt x="0" y="299593"/>
                  </a:lnTo>
                  <a:lnTo>
                    <a:pt x="38862" y="377317"/>
                  </a:lnTo>
                  <a:lnTo>
                    <a:pt x="71247" y="312547"/>
                  </a:lnTo>
                  <a:lnTo>
                    <a:pt x="77724" y="299593"/>
                  </a:lnTo>
                  <a:close/>
                </a:path>
                <a:path w="2348229" h="775969">
                  <a:moveTo>
                    <a:pt x="2347976" y="775589"/>
                  </a:moveTo>
                  <a:lnTo>
                    <a:pt x="2334285" y="743712"/>
                  </a:lnTo>
                  <a:lnTo>
                    <a:pt x="2313686" y="695706"/>
                  </a:lnTo>
                  <a:lnTo>
                    <a:pt x="2296922" y="715556"/>
                  </a:lnTo>
                  <a:lnTo>
                    <a:pt x="1866900" y="352806"/>
                  </a:lnTo>
                  <a:lnTo>
                    <a:pt x="1850136" y="372618"/>
                  </a:lnTo>
                  <a:lnTo>
                    <a:pt x="2280234" y="735330"/>
                  </a:lnTo>
                  <a:lnTo>
                    <a:pt x="2263521" y="755142"/>
                  </a:lnTo>
                  <a:lnTo>
                    <a:pt x="2347976" y="775589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3351"/>
              <a:ext cx="9143999" cy="78638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27024" y="3201415"/>
            <a:ext cx="2806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Quantitative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Standards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57</a:t>
            </a:fld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5472176" y="3201415"/>
            <a:ext cx="2654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Qualitative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Standards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739" y="1066291"/>
            <a:ext cx="8201659" cy="1171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Step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1:</a:t>
            </a:r>
            <a:r>
              <a:rPr sz="2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Setting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standards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Times New Roman"/>
              <a:cs typeface="Times New Roman"/>
            </a:endParaRPr>
          </a:p>
          <a:p>
            <a:pPr marL="1153160" indent="-457834">
              <a:lnSpc>
                <a:spcPct val="100000"/>
              </a:lnSpc>
              <a:buFont typeface="Wingdings"/>
              <a:buChar char=""/>
              <a:tabLst>
                <a:tab pos="1153160" algn="l"/>
                <a:tab pos="1153795" algn="l"/>
              </a:tabLst>
            </a:pPr>
            <a:r>
              <a:rPr sz="2600" dirty="0">
                <a:latin typeface="Times New Roman"/>
                <a:cs typeface="Times New Roman"/>
              </a:rPr>
              <a:t>Control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standards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are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broadly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divided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into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two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types: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Steps</a:t>
            </a:r>
            <a:r>
              <a:rPr spc="-1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Controlling</a:t>
            </a:r>
            <a:r>
              <a:rPr spc="-50" dirty="0"/>
              <a:t> </a:t>
            </a:r>
            <a:r>
              <a:rPr dirty="0"/>
              <a:t>Cont..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-12191" y="989075"/>
            <a:ext cx="5659120" cy="601980"/>
            <a:chOff x="-12191" y="989075"/>
            <a:chExt cx="5659120" cy="601980"/>
          </a:xfrm>
        </p:grpSpPr>
        <p:sp>
          <p:nvSpPr>
            <p:cNvPr id="5" name="object 5"/>
            <p:cNvSpPr/>
            <p:nvPr/>
          </p:nvSpPr>
          <p:spPr>
            <a:xfrm>
              <a:off x="762" y="1002029"/>
              <a:ext cx="5633085" cy="576580"/>
            </a:xfrm>
            <a:custGeom>
              <a:avLst/>
              <a:gdLst/>
              <a:ahLst/>
              <a:cxnLst/>
              <a:rect l="l" t="t" r="r" b="b"/>
              <a:pathLst>
                <a:path w="5633085" h="576580">
                  <a:moveTo>
                    <a:pt x="4650994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4650994" y="576072"/>
                  </a:lnTo>
                  <a:lnTo>
                    <a:pt x="5632704" y="288036"/>
                  </a:lnTo>
                  <a:lnTo>
                    <a:pt x="4650994" y="0"/>
                  </a:lnTo>
                  <a:close/>
                </a:path>
              </a:pathLst>
            </a:custGeom>
            <a:solidFill>
              <a:srgbClr val="793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2" y="1002029"/>
              <a:ext cx="5633085" cy="576580"/>
            </a:xfrm>
            <a:custGeom>
              <a:avLst/>
              <a:gdLst/>
              <a:ahLst/>
              <a:cxnLst/>
              <a:rect l="l" t="t" r="r" b="b"/>
              <a:pathLst>
                <a:path w="5633085" h="576580">
                  <a:moveTo>
                    <a:pt x="0" y="0"/>
                  </a:moveTo>
                  <a:lnTo>
                    <a:pt x="4650994" y="0"/>
                  </a:lnTo>
                  <a:lnTo>
                    <a:pt x="5632704" y="288036"/>
                  </a:lnTo>
                  <a:lnTo>
                    <a:pt x="4650994" y="576072"/>
                  </a:lnTo>
                  <a:lnTo>
                    <a:pt x="0" y="576072"/>
                  </a:lnTo>
                  <a:lnTo>
                    <a:pt x="0" y="0"/>
                  </a:lnTo>
                  <a:close/>
                </a:path>
              </a:pathLst>
            </a:custGeom>
            <a:ln w="25907">
              <a:solidFill>
                <a:srgbClr val="0F24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739" y="1066926"/>
            <a:ext cx="49403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Step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2:</a:t>
            </a:r>
            <a:r>
              <a:rPr sz="2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Measurement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performance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72092" y="2051240"/>
            <a:ext cx="6058535" cy="1338580"/>
            <a:chOff x="2772092" y="2051240"/>
            <a:chExt cx="6058535" cy="1338580"/>
          </a:xfrm>
        </p:grpSpPr>
        <p:sp>
          <p:nvSpPr>
            <p:cNvPr id="9" name="object 9"/>
            <p:cNvSpPr/>
            <p:nvPr/>
          </p:nvSpPr>
          <p:spPr>
            <a:xfrm>
              <a:off x="2785109" y="2064257"/>
              <a:ext cx="6032500" cy="1312545"/>
            </a:xfrm>
            <a:custGeom>
              <a:avLst/>
              <a:gdLst/>
              <a:ahLst/>
              <a:cxnLst/>
              <a:rect l="l" t="t" r="r" b="b"/>
              <a:pathLst>
                <a:path w="6032500" h="1312545">
                  <a:moveTo>
                    <a:pt x="5813297" y="0"/>
                  </a:moveTo>
                  <a:lnTo>
                    <a:pt x="0" y="0"/>
                  </a:lnTo>
                  <a:lnTo>
                    <a:pt x="0" y="1312164"/>
                  </a:lnTo>
                  <a:lnTo>
                    <a:pt x="5813297" y="1312164"/>
                  </a:lnTo>
                  <a:lnTo>
                    <a:pt x="5863441" y="1306387"/>
                  </a:lnTo>
                  <a:lnTo>
                    <a:pt x="5909472" y="1289934"/>
                  </a:lnTo>
                  <a:lnTo>
                    <a:pt x="5950078" y="1264118"/>
                  </a:lnTo>
                  <a:lnTo>
                    <a:pt x="5983946" y="1230250"/>
                  </a:lnTo>
                  <a:lnTo>
                    <a:pt x="6009762" y="1189644"/>
                  </a:lnTo>
                  <a:lnTo>
                    <a:pt x="6026215" y="1143613"/>
                  </a:lnTo>
                  <a:lnTo>
                    <a:pt x="6031992" y="1093469"/>
                  </a:lnTo>
                  <a:lnTo>
                    <a:pt x="6031992" y="218693"/>
                  </a:lnTo>
                  <a:lnTo>
                    <a:pt x="6026215" y="168550"/>
                  </a:lnTo>
                  <a:lnTo>
                    <a:pt x="6009762" y="122519"/>
                  </a:lnTo>
                  <a:lnTo>
                    <a:pt x="5983946" y="81913"/>
                  </a:lnTo>
                  <a:lnTo>
                    <a:pt x="5950078" y="48045"/>
                  </a:lnTo>
                  <a:lnTo>
                    <a:pt x="5909472" y="22229"/>
                  </a:lnTo>
                  <a:lnTo>
                    <a:pt x="5863441" y="5776"/>
                  </a:lnTo>
                  <a:lnTo>
                    <a:pt x="5813297" y="0"/>
                  </a:lnTo>
                  <a:close/>
                </a:path>
              </a:pathLst>
            </a:custGeom>
            <a:solidFill>
              <a:srgbClr val="D0D7E8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85109" y="2064257"/>
              <a:ext cx="6032500" cy="1312545"/>
            </a:xfrm>
            <a:custGeom>
              <a:avLst/>
              <a:gdLst/>
              <a:ahLst/>
              <a:cxnLst/>
              <a:rect l="l" t="t" r="r" b="b"/>
              <a:pathLst>
                <a:path w="6032500" h="1312545">
                  <a:moveTo>
                    <a:pt x="6031992" y="218693"/>
                  </a:moveTo>
                  <a:lnTo>
                    <a:pt x="6031992" y="1093469"/>
                  </a:lnTo>
                  <a:lnTo>
                    <a:pt x="6026215" y="1143613"/>
                  </a:lnTo>
                  <a:lnTo>
                    <a:pt x="6009762" y="1189644"/>
                  </a:lnTo>
                  <a:lnTo>
                    <a:pt x="5983946" y="1230250"/>
                  </a:lnTo>
                  <a:lnTo>
                    <a:pt x="5950078" y="1264118"/>
                  </a:lnTo>
                  <a:lnTo>
                    <a:pt x="5909472" y="1289934"/>
                  </a:lnTo>
                  <a:lnTo>
                    <a:pt x="5863441" y="1306387"/>
                  </a:lnTo>
                  <a:lnTo>
                    <a:pt x="5813297" y="1312164"/>
                  </a:lnTo>
                  <a:lnTo>
                    <a:pt x="0" y="1312164"/>
                  </a:lnTo>
                  <a:lnTo>
                    <a:pt x="0" y="0"/>
                  </a:lnTo>
                  <a:lnTo>
                    <a:pt x="5813297" y="0"/>
                  </a:lnTo>
                  <a:lnTo>
                    <a:pt x="5863441" y="5776"/>
                  </a:lnTo>
                  <a:lnTo>
                    <a:pt x="5909472" y="22229"/>
                  </a:lnTo>
                  <a:lnTo>
                    <a:pt x="5950078" y="48045"/>
                  </a:lnTo>
                  <a:lnTo>
                    <a:pt x="5983946" y="81913"/>
                  </a:lnTo>
                  <a:lnTo>
                    <a:pt x="6009762" y="122519"/>
                  </a:lnTo>
                  <a:lnTo>
                    <a:pt x="6026215" y="168550"/>
                  </a:lnTo>
                  <a:lnTo>
                    <a:pt x="6031992" y="218693"/>
                  </a:lnTo>
                  <a:close/>
                </a:path>
              </a:pathLst>
            </a:custGeom>
            <a:ln w="25908">
              <a:solidFill>
                <a:srgbClr val="D0D7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020314" y="2084958"/>
            <a:ext cx="5501640" cy="125031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41300" marR="5080" indent="-228600">
              <a:lnSpc>
                <a:spcPts val="2290"/>
              </a:lnSpc>
              <a:spcBef>
                <a:spcPts val="270"/>
              </a:spcBef>
              <a:buChar char="•"/>
              <a:tabLst>
                <a:tab pos="240665" algn="l"/>
                <a:tab pos="241300" algn="l"/>
                <a:tab pos="775970" algn="l"/>
                <a:tab pos="1520190" algn="l"/>
                <a:tab pos="2941955" algn="l"/>
                <a:tab pos="4434205" algn="l"/>
                <a:tab pos="4911725" algn="l"/>
                <a:tab pos="5247005" algn="l"/>
              </a:tabLst>
            </a:pPr>
            <a:r>
              <a:rPr sz="2000" dirty="0">
                <a:latin typeface="Times New Roman"/>
                <a:cs typeface="Times New Roman"/>
              </a:rPr>
              <a:t>The	ac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ual	p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rfo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ance	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spc="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asu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ent	has	</a:t>
            </a:r>
            <a:r>
              <a:rPr sz="2000" spc="-5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o	</a:t>
            </a:r>
            <a:r>
              <a:rPr sz="2000" spc="5" dirty="0">
                <a:latin typeface="Times New Roman"/>
                <a:cs typeface="Times New Roman"/>
              </a:rPr>
              <a:t>be  </a:t>
            </a:r>
            <a:r>
              <a:rPr sz="2000" spc="-5" dirty="0">
                <a:latin typeface="Times New Roman"/>
                <a:cs typeface="Times New Roman"/>
              </a:rPr>
              <a:t>complete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 </a:t>
            </a:r>
            <a:r>
              <a:rPr sz="2000" dirty="0">
                <a:latin typeface="Times New Roman"/>
                <a:cs typeface="Times New Roman"/>
              </a:rPr>
              <a:t>respects.</a:t>
            </a:r>
            <a:endParaRPr sz="2000">
              <a:latin typeface="Times New Roman"/>
              <a:cs typeface="Times New Roman"/>
            </a:endParaRPr>
          </a:p>
          <a:p>
            <a:pPr marL="241300" marR="6350" indent="-228600">
              <a:lnSpc>
                <a:spcPts val="2290"/>
              </a:lnSpc>
              <a:spcBef>
                <a:spcPts val="36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aspects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job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measured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just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evident.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5028" y="2054288"/>
            <a:ext cx="2443480" cy="1334135"/>
            <a:chOff x="355028" y="2054288"/>
            <a:chExt cx="2443480" cy="1334135"/>
          </a:xfrm>
        </p:grpSpPr>
        <p:sp>
          <p:nvSpPr>
            <p:cNvPr id="13" name="object 13"/>
            <p:cNvSpPr/>
            <p:nvPr/>
          </p:nvSpPr>
          <p:spPr>
            <a:xfrm>
              <a:off x="368045" y="2067306"/>
              <a:ext cx="2417445" cy="1308100"/>
            </a:xfrm>
            <a:custGeom>
              <a:avLst/>
              <a:gdLst/>
              <a:ahLst/>
              <a:cxnLst/>
              <a:rect l="l" t="t" r="r" b="b"/>
              <a:pathLst>
                <a:path w="2417445" h="1308100">
                  <a:moveTo>
                    <a:pt x="2199132" y="0"/>
                  </a:moveTo>
                  <a:lnTo>
                    <a:pt x="217932" y="0"/>
                  </a:lnTo>
                  <a:lnTo>
                    <a:pt x="167963" y="5753"/>
                  </a:lnTo>
                  <a:lnTo>
                    <a:pt x="122092" y="22144"/>
                  </a:lnTo>
                  <a:lnTo>
                    <a:pt x="81627" y="47866"/>
                  </a:lnTo>
                  <a:lnTo>
                    <a:pt x="47878" y="81611"/>
                  </a:lnTo>
                  <a:lnTo>
                    <a:pt x="22151" y="122075"/>
                  </a:lnTo>
                  <a:lnTo>
                    <a:pt x="5755" y="167951"/>
                  </a:lnTo>
                  <a:lnTo>
                    <a:pt x="0" y="217932"/>
                  </a:lnTo>
                  <a:lnTo>
                    <a:pt x="0" y="1089660"/>
                  </a:lnTo>
                  <a:lnTo>
                    <a:pt x="5755" y="1139640"/>
                  </a:lnTo>
                  <a:lnTo>
                    <a:pt x="22151" y="1185516"/>
                  </a:lnTo>
                  <a:lnTo>
                    <a:pt x="47878" y="1225980"/>
                  </a:lnTo>
                  <a:lnTo>
                    <a:pt x="81627" y="1259725"/>
                  </a:lnTo>
                  <a:lnTo>
                    <a:pt x="122092" y="1285447"/>
                  </a:lnTo>
                  <a:lnTo>
                    <a:pt x="167963" y="1301838"/>
                  </a:lnTo>
                  <a:lnTo>
                    <a:pt x="217932" y="1307592"/>
                  </a:lnTo>
                  <a:lnTo>
                    <a:pt x="2199132" y="1307592"/>
                  </a:lnTo>
                  <a:lnTo>
                    <a:pt x="2249112" y="1301838"/>
                  </a:lnTo>
                  <a:lnTo>
                    <a:pt x="2294988" y="1285447"/>
                  </a:lnTo>
                  <a:lnTo>
                    <a:pt x="2335452" y="1259725"/>
                  </a:lnTo>
                  <a:lnTo>
                    <a:pt x="2369197" y="1225980"/>
                  </a:lnTo>
                  <a:lnTo>
                    <a:pt x="2394919" y="1185516"/>
                  </a:lnTo>
                  <a:lnTo>
                    <a:pt x="2411310" y="1139640"/>
                  </a:lnTo>
                  <a:lnTo>
                    <a:pt x="2417064" y="1089660"/>
                  </a:lnTo>
                  <a:lnTo>
                    <a:pt x="2417064" y="217932"/>
                  </a:lnTo>
                  <a:lnTo>
                    <a:pt x="2411310" y="167951"/>
                  </a:lnTo>
                  <a:lnTo>
                    <a:pt x="2394919" y="122075"/>
                  </a:lnTo>
                  <a:lnTo>
                    <a:pt x="2369197" y="81611"/>
                  </a:lnTo>
                  <a:lnTo>
                    <a:pt x="2335452" y="47866"/>
                  </a:lnTo>
                  <a:lnTo>
                    <a:pt x="2294988" y="22144"/>
                  </a:lnTo>
                  <a:lnTo>
                    <a:pt x="2249112" y="5753"/>
                  </a:lnTo>
                  <a:lnTo>
                    <a:pt x="219913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8045" y="2067306"/>
              <a:ext cx="2417445" cy="1308100"/>
            </a:xfrm>
            <a:custGeom>
              <a:avLst/>
              <a:gdLst/>
              <a:ahLst/>
              <a:cxnLst/>
              <a:rect l="l" t="t" r="r" b="b"/>
              <a:pathLst>
                <a:path w="2417445" h="1308100">
                  <a:moveTo>
                    <a:pt x="0" y="217932"/>
                  </a:moveTo>
                  <a:lnTo>
                    <a:pt x="5755" y="167951"/>
                  </a:lnTo>
                  <a:lnTo>
                    <a:pt x="22151" y="122075"/>
                  </a:lnTo>
                  <a:lnTo>
                    <a:pt x="47878" y="81611"/>
                  </a:lnTo>
                  <a:lnTo>
                    <a:pt x="81627" y="47866"/>
                  </a:lnTo>
                  <a:lnTo>
                    <a:pt x="122092" y="22144"/>
                  </a:lnTo>
                  <a:lnTo>
                    <a:pt x="167963" y="5753"/>
                  </a:lnTo>
                  <a:lnTo>
                    <a:pt x="217932" y="0"/>
                  </a:lnTo>
                  <a:lnTo>
                    <a:pt x="2199132" y="0"/>
                  </a:lnTo>
                  <a:lnTo>
                    <a:pt x="2249112" y="5753"/>
                  </a:lnTo>
                  <a:lnTo>
                    <a:pt x="2294988" y="22144"/>
                  </a:lnTo>
                  <a:lnTo>
                    <a:pt x="2335452" y="47866"/>
                  </a:lnTo>
                  <a:lnTo>
                    <a:pt x="2369197" y="81611"/>
                  </a:lnTo>
                  <a:lnTo>
                    <a:pt x="2394919" y="122075"/>
                  </a:lnTo>
                  <a:lnTo>
                    <a:pt x="2411310" y="167951"/>
                  </a:lnTo>
                  <a:lnTo>
                    <a:pt x="2417064" y="217932"/>
                  </a:lnTo>
                  <a:lnTo>
                    <a:pt x="2417064" y="1089660"/>
                  </a:lnTo>
                  <a:lnTo>
                    <a:pt x="2411310" y="1139640"/>
                  </a:lnTo>
                  <a:lnTo>
                    <a:pt x="2394919" y="1185516"/>
                  </a:lnTo>
                  <a:lnTo>
                    <a:pt x="2369197" y="1225980"/>
                  </a:lnTo>
                  <a:lnTo>
                    <a:pt x="2335452" y="1259725"/>
                  </a:lnTo>
                  <a:lnTo>
                    <a:pt x="2294988" y="1285447"/>
                  </a:lnTo>
                  <a:lnTo>
                    <a:pt x="2249112" y="1301838"/>
                  </a:lnTo>
                  <a:lnTo>
                    <a:pt x="2199132" y="1307592"/>
                  </a:lnTo>
                  <a:lnTo>
                    <a:pt x="217932" y="1307592"/>
                  </a:lnTo>
                  <a:lnTo>
                    <a:pt x="167963" y="1301838"/>
                  </a:lnTo>
                  <a:lnTo>
                    <a:pt x="122092" y="1285447"/>
                  </a:lnTo>
                  <a:lnTo>
                    <a:pt x="81627" y="1259725"/>
                  </a:lnTo>
                  <a:lnTo>
                    <a:pt x="47878" y="1225980"/>
                  </a:lnTo>
                  <a:lnTo>
                    <a:pt x="22151" y="1185516"/>
                  </a:lnTo>
                  <a:lnTo>
                    <a:pt x="5755" y="1139640"/>
                  </a:lnTo>
                  <a:lnTo>
                    <a:pt x="0" y="1089660"/>
                  </a:lnTo>
                  <a:lnTo>
                    <a:pt x="0" y="21793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44397" y="2495169"/>
            <a:ext cx="146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Completion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788856" y="3451796"/>
            <a:ext cx="6012815" cy="1286510"/>
            <a:chOff x="2788856" y="3451796"/>
            <a:chExt cx="6012815" cy="1286510"/>
          </a:xfrm>
        </p:grpSpPr>
        <p:sp>
          <p:nvSpPr>
            <p:cNvPr id="17" name="object 17"/>
            <p:cNvSpPr/>
            <p:nvPr/>
          </p:nvSpPr>
          <p:spPr>
            <a:xfrm>
              <a:off x="2801874" y="3464814"/>
              <a:ext cx="5986780" cy="1260475"/>
            </a:xfrm>
            <a:custGeom>
              <a:avLst/>
              <a:gdLst/>
              <a:ahLst/>
              <a:cxnLst/>
              <a:rect l="l" t="t" r="r" b="b"/>
              <a:pathLst>
                <a:path w="5986780" h="1260475">
                  <a:moveTo>
                    <a:pt x="5776214" y="0"/>
                  </a:moveTo>
                  <a:lnTo>
                    <a:pt x="0" y="0"/>
                  </a:lnTo>
                  <a:lnTo>
                    <a:pt x="0" y="1260348"/>
                  </a:lnTo>
                  <a:lnTo>
                    <a:pt x="5776214" y="1260348"/>
                  </a:lnTo>
                  <a:lnTo>
                    <a:pt x="5824359" y="1254797"/>
                  </a:lnTo>
                  <a:lnTo>
                    <a:pt x="5868565" y="1238986"/>
                  </a:lnTo>
                  <a:lnTo>
                    <a:pt x="5907569" y="1214181"/>
                  </a:lnTo>
                  <a:lnTo>
                    <a:pt x="5940105" y="1181645"/>
                  </a:lnTo>
                  <a:lnTo>
                    <a:pt x="5964910" y="1142641"/>
                  </a:lnTo>
                  <a:lnTo>
                    <a:pt x="5980721" y="1098435"/>
                  </a:lnTo>
                  <a:lnTo>
                    <a:pt x="5986272" y="1050290"/>
                  </a:lnTo>
                  <a:lnTo>
                    <a:pt x="5986272" y="210058"/>
                  </a:lnTo>
                  <a:lnTo>
                    <a:pt x="5980721" y="161912"/>
                  </a:lnTo>
                  <a:lnTo>
                    <a:pt x="5964910" y="117706"/>
                  </a:lnTo>
                  <a:lnTo>
                    <a:pt x="5940105" y="78702"/>
                  </a:lnTo>
                  <a:lnTo>
                    <a:pt x="5907569" y="46166"/>
                  </a:lnTo>
                  <a:lnTo>
                    <a:pt x="5868565" y="21361"/>
                  </a:lnTo>
                  <a:lnTo>
                    <a:pt x="5824359" y="5550"/>
                  </a:lnTo>
                  <a:lnTo>
                    <a:pt x="5776214" y="0"/>
                  </a:lnTo>
                  <a:close/>
                </a:path>
              </a:pathLst>
            </a:custGeom>
            <a:solidFill>
              <a:srgbClr val="D0D7E8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01874" y="3464814"/>
              <a:ext cx="5986780" cy="1260475"/>
            </a:xfrm>
            <a:custGeom>
              <a:avLst/>
              <a:gdLst/>
              <a:ahLst/>
              <a:cxnLst/>
              <a:rect l="l" t="t" r="r" b="b"/>
              <a:pathLst>
                <a:path w="5986780" h="1260475">
                  <a:moveTo>
                    <a:pt x="5986272" y="210058"/>
                  </a:moveTo>
                  <a:lnTo>
                    <a:pt x="5986272" y="1050290"/>
                  </a:lnTo>
                  <a:lnTo>
                    <a:pt x="5980721" y="1098435"/>
                  </a:lnTo>
                  <a:lnTo>
                    <a:pt x="5964910" y="1142641"/>
                  </a:lnTo>
                  <a:lnTo>
                    <a:pt x="5940105" y="1181645"/>
                  </a:lnTo>
                  <a:lnTo>
                    <a:pt x="5907569" y="1214181"/>
                  </a:lnTo>
                  <a:lnTo>
                    <a:pt x="5868565" y="1238986"/>
                  </a:lnTo>
                  <a:lnTo>
                    <a:pt x="5824359" y="1254797"/>
                  </a:lnTo>
                  <a:lnTo>
                    <a:pt x="5776214" y="1260348"/>
                  </a:lnTo>
                  <a:lnTo>
                    <a:pt x="0" y="1260348"/>
                  </a:lnTo>
                  <a:lnTo>
                    <a:pt x="0" y="0"/>
                  </a:lnTo>
                  <a:lnTo>
                    <a:pt x="5776214" y="0"/>
                  </a:lnTo>
                  <a:lnTo>
                    <a:pt x="5824359" y="5550"/>
                  </a:lnTo>
                  <a:lnTo>
                    <a:pt x="5868565" y="21361"/>
                  </a:lnTo>
                  <a:lnTo>
                    <a:pt x="5907569" y="46166"/>
                  </a:lnTo>
                  <a:lnTo>
                    <a:pt x="5940105" y="78702"/>
                  </a:lnTo>
                  <a:lnTo>
                    <a:pt x="5964910" y="117706"/>
                  </a:lnTo>
                  <a:lnTo>
                    <a:pt x="5980721" y="161912"/>
                  </a:lnTo>
                  <a:lnTo>
                    <a:pt x="5986272" y="210058"/>
                  </a:lnTo>
                  <a:close/>
                </a:path>
              </a:pathLst>
            </a:custGeom>
            <a:ln w="25908">
              <a:solidFill>
                <a:srgbClr val="D0D7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036570" y="3774185"/>
            <a:ext cx="5454015" cy="6223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41300" marR="5080" indent="-228600">
              <a:lnSpc>
                <a:spcPts val="2290"/>
              </a:lnSpc>
              <a:spcBef>
                <a:spcPts val="27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Times New Roman"/>
                <a:cs typeface="Times New Roman"/>
              </a:rPr>
              <a:t>Performance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work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should</a:t>
            </a:r>
            <a:r>
              <a:rPr sz="2000" dirty="0">
                <a:latin typeface="Times New Roman"/>
                <a:cs typeface="Times New Roman"/>
              </a:rPr>
              <a:t> 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measured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an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objective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manner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without</a:t>
            </a:r>
            <a:r>
              <a:rPr sz="2000" spc="-15" dirty="0">
                <a:latin typeface="Times New Roman"/>
                <a:cs typeface="Times New Roman"/>
              </a:rPr>
              <a:t> fear,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favour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bias.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55028" y="3428936"/>
            <a:ext cx="2459990" cy="1334135"/>
            <a:chOff x="355028" y="3428936"/>
            <a:chExt cx="2459990" cy="1334135"/>
          </a:xfrm>
        </p:grpSpPr>
        <p:sp>
          <p:nvSpPr>
            <p:cNvPr id="21" name="object 21"/>
            <p:cNvSpPr/>
            <p:nvPr/>
          </p:nvSpPr>
          <p:spPr>
            <a:xfrm>
              <a:off x="368045" y="3441953"/>
              <a:ext cx="2433955" cy="1308100"/>
            </a:xfrm>
            <a:custGeom>
              <a:avLst/>
              <a:gdLst/>
              <a:ahLst/>
              <a:cxnLst/>
              <a:rect l="l" t="t" r="r" b="b"/>
              <a:pathLst>
                <a:path w="2433955" h="1308100">
                  <a:moveTo>
                    <a:pt x="2215896" y="0"/>
                  </a:moveTo>
                  <a:lnTo>
                    <a:pt x="217932" y="0"/>
                  </a:lnTo>
                  <a:lnTo>
                    <a:pt x="167963" y="5753"/>
                  </a:lnTo>
                  <a:lnTo>
                    <a:pt x="122092" y="22144"/>
                  </a:lnTo>
                  <a:lnTo>
                    <a:pt x="81627" y="47866"/>
                  </a:lnTo>
                  <a:lnTo>
                    <a:pt x="47878" y="81611"/>
                  </a:lnTo>
                  <a:lnTo>
                    <a:pt x="22151" y="122075"/>
                  </a:lnTo>
                  <a:lnTo>
                    <a:pt x="5755" y="167951"/>
                  </a:lnTo>
                  <a:lnTo>
                    <a:pt x="0" y="217932"/>
                  </a:lnTo>
                  <a:lnTo>
                    <a:pt x="0" y="1089660"/>
                  </a:lnTo>
                  <a:lnTo>
                    <a:pt x="5755" y="1139640"/>
                  </a:lnTo>
                  <a:lnTo>
                    <a:pt x="22151" y="1185516"/>
                  </a:lnTo>
                  <a:lnTo>
                    <a:pt x="47878" y="1225980"/>
                  </a:lnTo>
                  <a:lnTo>
                    <a:pt x="81627" y="1259725"/>
                  </a:lnTo>
                  <a:lnTo>
                    <a:pt x="122092" y="1285447"/>
                  </a:lnTo>
                  <a:lnTo>
                    <a:pt x="167963" y="1301838"/>
                  </a:lnTo>
                  <a:lnTo>
                    <a:pt x="217932" y="1307592"/>
                  </a:lnTo>
                  <a:lnTo>
                    <a:pt x="2215896" y="1307592"/>
                  </a:lnTo>
                  <a:lnTo>
                    <a:pt x="2265876" y="1301838"/>
                  </a:lnTo>
                  <a:lnTo>
                    <a:pt x="2311752" y="1285447"/>
                  </a:lnTo>
                  <a:lnTo>
                    <a:pt x="2352216" y="1259725"/>
                  </a:lnTo>
                  <a:lnTo>
                    <a:pt x="2385961" y="1225980"/>
                  </a:lnTo>
                  <a:lnTo>
                    <a:pt x="2411683" y="1185516"/>
                  </a:lnTo>
                  <a:lnTo>
                    <a:pt x="2428074" y="1139640"/>
                  </a:lnTo>
                  <a:lnTo>
                    <a:pt x="2433828" y="1089660"/>
                  </a:lnTo>
                  <a:lnTo>
                    <a:pt x="2433828" y="217932"/>
                  </a:lnTo>
                  <a:lnTo>
                    <a:pt x="2428074" y="167951"/>
                  </a:lnTo>
                  <a:lnTo>
                    <a:pt x="2411683" y="122075"/>
                  </a:lnTo>
                  <a:lnTo>
                    <a:pt x="2385961" y="81611"/>
                  </a:lnTo>
                  <a:lnTo>
                    <a:pt x="2352216" y="47866"/>
                  </a:lnTo>
                  <a:lnTo>
                    <a:pt x="2311752" y="22144"/>
                  </a:lnTo>
                  <a:lnTo>
                    <a:pt x="2265876" y="5753"/>
                  </a:lnTo>
                  <a:lnTo>
                    <a:pt x="221589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8045" y="3441953"/>
              <a:ext cx="2433955" cy="1308100"/>
            </a:xfrm>
            <a:custGeom>
              <a:avLst/>
              <a:gdLst/>
              <a:ahLst/>
              <a:cxnLst/>
              <a:rect l="l" t="t" r="r" b="b"/>
              <a:pathLst>
                <a:path w="2433955" h="1308100">
                  <a:moveTo>
                    <a:pt x="0" y="217932"/>
                  </a:moveTo>
                  <a:lnTo>
                    <a:pt x="5755" y="167951"/>
                  </a:lnTo>
                  <a:lnTo>
                    <a:pt x="22151" y="122075"/>
                  </a:lnTo>
                  <a:lnTo>
                    <a:pt x="47878" y="81611"/>
                  </a:lnTo>
                  <a:lnTo>
                    <a:pt x="81627" y="47866"/>
                  </a:lnTo>
                  <a:lnTo>
                    <a:pt x="122092" y="22144"/>
                  </a:lnTo>
                  <a:lnTo>
                    <a:pt x="167963" y="5753"/>
                  </a:lnTo>
                  <a:lnTo>
                    <a:pt x="217932" y="0"/>
                  </a:lnTo>
                  <a:lnTo>
                    <a:pt x="2215896" y="0"/>
                  </a:lnTo>
                  <a:lnTo>
                    <a:pt x="2265876" y="5753"/>
                  </a:lnTo>
                  <a:lnTo>
                    <a:pt x="2311752" y="22144"/>
                  </a:lnTo>
                  <a:lnTo>
                    <a:pt x="2352216" y="47866"/>
                  </a:lnTo>
                  <a:lnTo>
                    <a:pt x="2385961" y="81611"/>
                  </a:lnTo>
                  <a:lnTo>
                    <a:pt x="2411683" y="122075"/>
                  </a:lnTo>
                  <a:lnTo>
                    <a:pt x="2428074" y="167951"/>
                  </a:lnTo>
                  <a:lnTo>
                    <a:pt x="2433828" y="217932"/>
                  </a:lnTo>
                  <a:lnTo>
                    <a:pt x="2433828" y="1089660"/>
                  </a:lnTo>
                  <a:lnTo>
                    <a:pt x="2428074" y="1139640"/>
                  </a:lnTo>
                  <a:lnTo>
                    <a:pt x="2411683" y="1185516"/>
                  </a:lnTo>
                  <a:lnTo>
                    <a:pt x="2385961" y="1225980"/>
                  </a:lnTo>
                  <a:lnTo>
                    <a:pt x="2352216" y="1259725"/>
                  </a:lnTo>
                  <a:lnTo>
                    <a:pt x="2311752" y="1285447"/>
                  </a:lnTo>
                  <a:lnTo>
                    <a:pt x="2265876" y="1301838"/>
                  </a:lnTo>
                  <a:lnTo>
                    <a:pt x="2215896" y="1307592"/>
                  </a:lnTo>
                  <a:lnTo>
                    <a:pt x="217932" y="1307592"/>
                  </a:lnTo>
                  <a:lnTo>
                    <a:pt x="167963" y="1301838"/>
                  </a:lnTo>
                  <a:lnTo>
                    <a:pt x="122092" y="1285447"/>
                  </a:lnTo>
                  <a:lnTo>
                    <a:pt x="81627" y="1259725"/>
                  </a:lnTo>
                  <a:lnTo>
                    <a:pt x="47878" y="1225980"/>
                  </a:lnTo>
                  <a:lnTo>
                    <a:pt x="22151" y="1185516"/>
                  </a:lnTo>
                  <a:lnTo>
                    <a:pt x="5755" y="1139640"/>
                  </a:lnTo>
                  <a:lnTo>
                    <a:pt x="0" y="1089660"/>
                  </a:lnTo>
                  <a:lnTo>
                    <a:pt x="0" y="217932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78814" y="3870452"/>
            <a:ext cx="1211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Objec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ive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790380" y="4846256"/>
            <a:ext cx="5997575" cy="1245235"/>
            <a:chOff x="2790380" y="4846256"/>
            <a:chExt cx="5997575" cy="1245235"/>
          </a:xfrm>
        </p:grpSpPr>
        <p:sp>
          <p:nvSpPr>
            <p:cNvPr id="25" name="object 25"/>
            <p:cNvSpPr/>
            <p:nvPr/>
          </p:nvSpPr>
          <p:spPr>
            <a:xfrm>
              <a:off x="2803397" y="4859274"/>
              <a:ext cx="5971540" cy="1219200"/>
            </a:xfrm>
            <a:custGeom>
              <a:avLst/>
              <a:gdLst/>
              <a:ahLst/>
              <a:cxnLst/>
              <a:rect l="l" t="t" r="r" b="b"/>
              <a:pathLst>
                <a:path w="5971540" h="1219200">
                  <a:moveTo>
                    <a:pt x="5767832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5767832" y="1219200"/>
                  </a:lnTo>
                  <a:lnTo>
                    <a:pt x="5814437" y="1213832"/>
                  </a:lnTo>
                  <a:lnTo>
                    <a:pt x="5857213" y="1198545"/>
                  </a:lnTo>
                  <a:lnTo>
                    <a:pt x="5894941" y="1174557"/>
                  </a:lnTo>
                  <a:lnTo>
                    <a:pt x="5926405" y="1143088"/>
                  </a:lnTo>
                  <a:lnTo>
                    <a:pt x="5950386" y="1105359"/>
                  </a:lnTo>
                  <a:lnTo>
                    <a:pt x="5965667" y="1062589"/>
                  </a:lnTo>
                  <a:lnTo>
                    <a:pt x="5971032" y="1016000"/>
                  </a:lnTo>
                  <a:lnTo>
                    <a:pt x="5971032" y="203200"/>
                  </a:lnTo>
                  <a:lnTo>
                    <a:pt x="5965667" y="156594"/>
                  </a:lnTo>
                  <a:lnTo>
                    <a:pt x="5950386" y="113818"/>
                  </a:lnTo>
                  <a:lnTo>
                    <a:pt x="5926405" y="76090"/>
                  </a:lnTo>
                  <a:lnTo>
                    <a:pt x="5894941" y="44626"/>
                  </a:lnTo>
                  <a:lnTo>
                    <a:pt x="5857213" y="20645"/>
                  </a:lnTo>
                  <a:lnTo>
                    <a:pt x="5814437" y="5364"/>
                  </a:lnTo>
                  <a:lnTo>
                    <a:pt x="5767832" y="0"/>
                  </a:lnTo>
                  <a:close/>
                </a:path>
              </a:pathLst>
            </a:custGeom>
            <a:solidFill>
              <a:srgbClr val="D0D7E8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03397" y="4859274"/>
              <a:ext cx="5971540" cy="1219200"/>
            </a:xfrm>
            <a:custGeom>
              <a:avLst/>
              <a:gdLst/>
              <a:ahLst/>
              <a:cxnLst/>
              <a:rect l="l" t="t" r="r" b="b"/>
              <a:pathLst>
                <a:path w="5971540" h="1219200">
                  <a:moveTo>
                    <a:pt x="5971032" y="203200"/>
                  </a:moveTo>
                  <a:lnTo>
                    <a:pt x="5971032" y="1016000"/>
                  </a:lnTo>
                  <a:lnTo>
                    <a:pt x="5965667" y="1062589"/>
                  </a:lnTo>
                  <a:lnTo>
                    <a:pt x="5950386" y="1105359"/>
                  </a:lnTo>
                  <a:lnTo>
                    <a:pt x="5926405" y="1143088"/>
                  </a:lnTo>
                  <a:lnTo>
                    <a:pt x="5894941" y="1174557"/>
                  </a:lnTo>
                  <a:lnTo>
                    <a:pt x="5857213" y="1198545"/>
                  </a:lnTo>
                  <a:lnTo>
                    <a:pt x="5814437" y="1213832"/>
                  </a:lnTo>
                  <a:lnTo>
                    <a:pt x="5767832" y="1219200"/>
                  </a:lnTo>
                  <a:lnTo>
                    <a:pt x="0" y="1219200"/>
                  </a:lnTo>
                  <a:lnTo>
                    <a:pt x="0" y="0"/>
                  </a:lnTo>
                  <a:lnTo>
                    <a:pt x="5767832" y="0"/>
                  </a:lnTo>
                  <a:lnTo>
                    <a:pt x="5814437" y="5364"/>
                  </a:lnTo>
                  <a:lnTo>
                    <a:pt x="5857213" y="20645"/>
                  </a:lnTo>
                  <a:lnTo>
                    <a:pt x="5894941" y="44626"/>
                  </a:lnTo>
                  <a:lnTo>
                    <a:pt x="5926405" y="76090"/>
                  </a:lnTo>
                  <a:lnTo>
                    <a:pt x="5950386" y="113818"/>
                  </a:lnTo>
                  <a:lnTo>
                    <a:pt x="5965667" y="156594"/>
                  </a:lnTo>
                  <a:lnTo>
                    <a:pt x="5971032" y="203200"/>
                  </a:lnTo>
                  <a:close/>
                </a:path>
              </a:pathLst>
            </a:custGeom>
            <a:ln w="25908">
              <a:solidFill>
                <a:srgbClr val="D0D7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037713" y="4854905"/>
            <a:ext cx="213868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  <a:tab pos="241300" algn="l"/>
                <a:tab pos="829310" algn="l"/>
              </a:tabLst>
            </a:pPr>
            <a:r>
              <a:rPr sz="2000" dirty="0">
                <a:latin typeface="Times New Roman"/>
                <a:cs typeface="Times New Roman"/>
              </a:rPr>
              <a:t>The	</a:t>
            </a:r>
            <a:r>
              <a:rPr sz="2000" spc="-5" dirty="0">
                <a:latin typeface="Times New Roman"/>
                <a:cs typeface="Times New Roman"/>
              </a:rPr>
              <a:t>management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42382" y="4854905"/>
            <a:ext cx="31388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15925" algn="l"/>
                <a:tab pos="974090" algn="l"/>
                <a:tab pos="2447925" algn="l"/>
              </a:tabLst>
            </a:pPr>
            <a:r>
              <a:rPr sz="2000" spc="-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f	</a:t>
            </a:r>
            <a:r>
              <a:rPr sz="2000" spc="-1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ny	p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rfor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ance	s</a:t>
            </a:r>
            <a:r>
              <a:rPr sz="2000" spc="-10" dirty="0">
                <a:latin typeface="Times New Roman"/>
                <a:cs typeface="Times New Roman"/>
              </a:rPr>
              <a:t>ho</a:t>
            </a:r>
            <a:r>
              <a:rPr sz="2000" dirty="0">
                <a:latin typeface="Times New Roman"/>
                <a:cs typeface="Times New Roman"/>
              </a:rPr>
              <a:t>uld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66313" y="5146675"/>
            <a:ext cx="52133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support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belief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effort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performance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lead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66313" y="5439257"/>
            <a:ext cx="52139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1795" algn="l"/>
                <a:tab pos="1992630" algn="l"/>
                <a:tab pos="2625090" algn="l"/>
                <a:tab pos="3298825" algn="l"/>
                <a:tab pos="3790950" algn="l"/>
                <a:tab pos="4833620" algn="l"/>
              </a:tabLst>
            </a:pPr>
            <a:r>
              <a:rPr sz="2000" spc="-5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o	i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p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ove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spc="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nt,	both	fr</a:t>
            </a:r>
            <a:r>
              <a:rPr sz="2000" spc="-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m	the	pe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spc="-1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onal	and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66313" y="5730341"/>
            <a:ext cx="29413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Times New Roman"/>
                <a:cs typeface="Times New Roman"/>
              </a:rPr>
              <a:t>organizational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point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view.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55028" y="4802060"/>
            <a:ext cx="2461895" cy="1334135"/>
            <a:chOff x="355028" y="4802060"/>
            <a:chExt cx="2461895" cy="1334135"/>
          </a:xfrm>
        </p:grpSpPr>
        <p:sp>
          <p:nvSpPr>
            <p:cNvPr id="33" name="object 33"/>
            <p:cNvSpPr/>
            <p:nvPr/>
          </p:nvSpPr>
          <p:spPr>
            <a:xfrm>
              <a:off x="368045" y="4815077"/>
              <a:ext cx="2435860" cy="1308100"/>
            </a:xfrm>
            <a:custGeom>
              <a:avLst/>
              <a:gdLst/>
              <a:ahLst/>
              <a:cxnLst/>
              <a:rect l="l" t="t" r="r" b="b"/>
              <a:pathLst>
                <a:path w="2435860" h="1308100">
                  <a:moveTo>
                    <a:pt x="2217420" y="0"/>
                  </a:moveTo>
                  <a:lnTo>
                    <a:pt x="217932" y="0"/>
                  </a:lnTo>
                  <a:lnTo>
                    <a:pt x="167963" y="5753"/>
                  </a:lnTo>
                  <a:lnTo>
                    <a:pt x="122092" y="22144"/>
                  </a:lnTo>
                  <a:lnTo>
                    <a:pt x="81627" y="47866"/>
                  </a:lnTo>
                  <a:lnTo>
                    <a:pt x="47878" y="81611"/>
                  </a:lnTo>
                  <a:lnTo>
                    <a:pt x="22151" y="122075"/>
                  </a:lnTo>
                  <a:lnTo>
                    <a:pt x="5755" y="167951"/>
                  </a:lnTo>
                  <a:lnTo>
                    <a:pt x="0" y="217932"/>
                  </a:lnTo>
                  <a:lnTo>
                    <a:pt x="0" y="1089660"/>
                  </a:lnTo>
                  <a:lnTo>
                    <a:pt x="5755" y="1139628"/>
                  </a:lnTo>
                  <a:lnTo>
                    <a:pt x="22151" y="1185499"/>
                  </a:lnTo>
                  <a:lnTo>
                    <a:pt x="47878" y="1225964"/>
                  </a:lnTo>
                  <a:lnTo>
                    <a:pt x="81627" y="1259713"/>
                  </a:lnTo>
                  <a:lnTo>
                    <a:pt x="122092" y="1285440"/>
                  </a:lnTo>
                  <a:lnTo>
                    <a:pt x="167963" y="1301836"/>
                  </a:lnTo>
                  <a:lnTo>
                    <a:pt x="217932" y="1307592"/>
                  </a:lnTo>
                  <a:lnTo>
                    <a:pt x="2217420" y="1307592"/>
                  </a:lnTo>
                  <a:lnTo>
                    <a:pt x="2267400" y="1301836"/>
                  </a:lnTo>
                  <a:lnTo>
                    <a:pt x="2313276" y="1285440"/>
                  </a:lnTo>
                  <a:lnTo>
                    <a:pt x="2353740" y="1259713"/>
                  </a:lnTo>
                  <a:lnTo>
                    <a:pt x="2387485" y="1225964"/>
                  </a:lnTo>
                  <a:lnTo>
                    <a:pt x="2413207" y="1185499"/>
                  </a:lnTo>
                  <a:lnTo>
                    <a:pt x="2429598" y="1139628"/>
                  </a:lnTo>
                  <a:lnTo>
                    <a:pt x="2435352" y="1089660"/>
                  </a:lnTo>
                  <a:lnTo>
                    <a:pt x="2435352" y="217932"/>
                  </a:lnTo>
                  <a:lnTo>
                    <a:pt x="2429598" y="167951"/>
                  </a:lnTo>
                  <a:lnTo>
                    <a:pt x="2413207" y="122075"/>
                  </a:lnTo>
                  <a:lnTo>
                    <a:pt x="2387485" y="81611"/>
                  </a:lnTo>
                  <a:lnTo>
                    <a:pt x="2353740" y="47866"/>
                  </a:lnTo>
                  <a:lnTo>
                    <a:pt x="2313276" y="22144"/>
                  </a:lnTo>
                  <a:lnTo>
                    <a:pt x="2267400" y="5753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68045" y="4815077"/>
              <a:ext cx="2435860" cy="1308100"/>
            </a:xfrm>
            <a:custGeom>
              <a:avLst/>
              <a:gdLst/>
              <a:ahLst/>
              <a:cxnLst/>
              <a:rect l="l" t="t" r="r" b="b"/>
              <a:pathLst>
                <a:path w="2435860" h="1308100">
                  <a:moveTo>
                    <a:pt x="0" y="217932"/>
                  </a:moveTo>
                  <a:lnTo>
                    <a:pt x="5755" y="167951"/>
                  </a:lnTo>
                  <a:lnTo>
                    <a:pt x="22151" y="122075"/>
                  </a:lnTo>
                  <a:lnTo>
                    <a:pt x="47878" y="81611"/>
                  </a:lnTo>
                  <a:lnTo>
                    <a:pt x="81627" y="47866"/>
                  </a:lnTo>
                  <a:lnTo>
                    <a:pt x="122092" y="22144"/>
                  </a:lnTo>
                  <a:lnTo>
                    <a:pt x="167963" y="5753"/>
                  </a:lnTo>
                  <a:lnTo>
                    <a:pt x="217932" y="0"/>
                  </a:lnTo>
                  <a:lnTo>
                    <a:pt x="2217420" y="0"/>
                  </a:lnTo>
                  <a:lnTo>
                    <a:pt x="2267400" y="5753"/>
                  </a:lnTo>
                  <a:lnTo>
                    <a:pt x="2313276" y="22144"/>
                  </a:lnTo>
                  <a:lnTo>
                    <a:pt x="2353740" y="47866"/>
                  </a:lnTo>
                  <a:lnTo>
                    <a:pt x="2387485" y="81611"/>
                  </a:lnTo>
                  <a:lnTo>
                    <a:pt x="2413207" y="122075"/>
                  </a:lnTo>
                  <a:lnTo>
                    <a:pt x="2429598" y="167951"/>
                  </a:lnTo>
                  <a:lnTo>
                    <a:pt x="2435352" y="217932"/>
                  </a:lnTo>
                  <a:lnTo>
                    <a:pt x="2435352" y="1089660"/>
                  </a:lnTo>
                  <a:lnTo>
                    <a:pt x="2429598" y="1139628"/>
                  </a:lnTo>
                  <a:lnTo>
                    <a:pt x="2413207" y="1185499"/>
                  </a:lnTo>
                  <a:lnTo>
                    <a:pt x="2387485" y="1225964"/>
                  </a:lnTo>
                  <a:lnTo>
                    <a:pt x="2353740" y="1259713"/>
                  </a:lnTo>
                  <a:lnTo>
                    <a:pt x="2313276" y="1285440"/>
                  </a:lnTo>
                  <a:lnTo>
                    <a:pt x="2267400" y="1301836"/>
                  </a:lnTo>
                  <a:lnTo>
                    <a:pt x="2217420" y="1307592"/>
                  </a:lnTo>
                  <a:lnTo>
                    <a:pt x="217932" y="1307592"/>
                  </a:lnTo>
                  <a:lnTo>
                    <a:pt x="167963" y="1301836"/>
                  </a:lnTo>
                  <a:lnTo>
                    <a:pt x="122092" y="1285440"/>
                  </a:lnTo>
                  <a:lnTo>
                    <a:pt x="81627" y="1259713"/>
                  </a:lnTo>
                  <a:lnTo>
                    <a:pt x="47878" y="1225964"/>
                  </a:lnTo>
                  <a:lnTo>
                    <a:pt x="22151" y="1185499"/>
                  </a:lnTo>
                  <a:lnTo>
                    <a:pt x="5755" y="1139628"/>
                  </a:lnTo>
                  <a:lnTo>
                    <a:pt x="0" y="1089660"/>
                  </a:lnTo>
                  <a:lnTo>
                    <a:pt x="0" y="217932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6653" y="5243829"/>
            <a:ext cx="1956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Responsiveness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926811" y="914954"/>
            <a:ext cx="2764790" cy="1226185"/>
            <a:chOff x="5926811" y="914954"/>
            <a:chExt cx="2764790" cy="1226185"/>
          </a:xfrm>
        </p:grpSpPr>
        <p:sp>
          <p:nvSpPr>
            <p:cNvPr id="37" name="object 37"/>
            <p:cNvSpPr/>
            <p:nvPr/>
          </p:nvSpPr>
          <p:spPr>
            <a:xfrm>
              <a:off x="5939765" y="927908"/>
              <a:ext cx="2738755" cy="1044575"/>
            </a:xfrm>
            <a:custGeom>
              <a:avLst/>
              <a:gdLst/>
              <a:ahLst/>
              <a:cxnLst/>
              <a:rect l="l" t="t" r="r" b="b"/>
              <a:pathLst>
                <a:path w="2738754" h="1044575">
                  <a:moveTo>
                    <a:pt x="2126229" y="0"/>
                  </a:moveTo>
                  <a:lnTo>
                    <a:pt x="2073987" y="2230"/>
                  </a:lnTo>
                  <a:lnTo>
                    <a:pt x="2023087" y="9031"/>
                  </a:lnTo>
                  <a:lnTo>
                    <a:pt x="1974752" y="20351"/>
                  </a:lnTo>
                  <a:lnTo>
                    <a:pt x="1930206" y="36138"/>
                  </a:lnTo>
                  <a:lnTo>
                    <a:pt x="1890673" y="56341"/>
                  </a:lnTo>
                  <a:lnTo>
                    <a:pt x="1870111" y="43907"/>
                  </a:lnTo>
                  <a:lnTo>
                    <a:pt x="1821700" y="23087"/>
                  </a:lnTo>
                  <a:lnTo>
                    <a:pt x="1741909" y="4621"/>
                  </a:lnTo>
                  <a:lnTo>
                    <a:pt x="1688279" y="68"/>
                  </a:lnTo>
                  <a:lnTo>
                    <a:pt x="1634881" y="1022"/>
                  </a:lnTo>
                  <a:lnTo>
                    <a:pt x="1583206" y="7224"/>
                  </a:lnTo>
                  <a:lnTo>
                    <a:pt x="1534746" y="18414"/>
                  </a:lnTo>
                  <a:lnTo>
                    <a:pt x="1490992" y="34334"/>
                  </a:lnTo>
                  <a:lnTo>
                    <a:pt x="1453436" y="54725"/>
                  </a:lnTo>
                  <a:lnTo>
                    <a:pt x="1423567" y="79328"/>
                  </a:lnTo>
                  <a:lnTo>
                    <a:pt x="1405553" y="70734"/>
                  </a:lnTo>
                  <a:lnTo>
                    <a:pt x="1366239" y="55736"/>
                  </a:lnTo>
                  <a:lnTo>
                    <a:pt x="1294630" y="38031"/>
                  </a:lnTo>
                  <a:lnTo>
                    <a:pt x="1242734" y="31236"/>
                  </a:lnTo>
                  <a:lnTo>
                    <a:pt x="1190333" y="28822"/>
                  </a:lnTo>
                  <a:lnTo>
                    <a:pt x="1138368" y="30641"/>
                  </a:lnTo>
                  <a:lnTo>
                    <a:pt x="1087779" y="36545"/>
                  </a:lnTo>
                  <a:lnTo>
                    <a:pt x="1039507" y="46384"/>
                  </a:lnTo>
                  <a:lnTo>
                    <a:pt x="994492" y="60011"/>
                  </a:lnTo>
                  <a:lnTo>
                    <a:pt x="953673" y="77276"/>
                  </a:lnTo>
                  <a:lnTo>
                    <a:pt x="917992" y="98031"/>
                  </a:lnTo>
                  <a:lnTo>
                    <a:pt x="888389" y="122127"/>
                  </a:lnTo>
                  <a:lnTo>
                    <a:pt x="837321" y="108866"/>
                  </a:lnTo>
                  <a:lnTo>
                    <a:pt x="783668" y="99312"/>
                  </a:lnTo>
                  <a:lnTo>
                    <a:pt x="728168" y="93543"/>
                  </a:lnTo>
                  <a:lnTo>
                    <a:pt x="671559" y="91639"/>
                  </a:lnTo>
                  <a:lnTo>
                    <a:pt x="614577" y="93679"/>
                  </a:lnTo>
                  <a:lnTo>
                    <a:pt x="552607" y="100482"/>
                  </a:lnTo>
                  <a:lnTo>
                    <a:pt x="494673" y="111628"/>
                  </a:lnTo>
                  <a:lnTo>
                    <a:pt x="441345" y="126731"/>
                  </a:lnTo>
                  <a:lnTo>
                    <a:pt x="393188" y="145404"/>
                  </a:lnTo>
                  <a:lnTo>
                    <a:pt x="350770" y="167260"/>
                  </a:lnTo>
                  <a:lnTo>
                    <a:pt x="314660" y="191914"/>
                  </a:lnTo>
                  <a:lnTo>
                    <a:pt x="285423" y="218978"/>
                  </a:lnTo>
                  <a:lnTo>
                    <a:pt x="249841" y="278794"/>
                  </a:lnTo>
                  <a:lnTo>
                    <a:pt x="244630" y="310772"/>
                  </a:lnTo>
                  <a:lnTo>
                    <a:pt x="248563" y="343615"/>
                  </a:lnTo>
                  <a:lnTo>
                    <a:pt x="246150" y="346917"/>
                  </a:lnTo>
                  <a:lnTo>
                    <a:pt x="182946" y="354319"/>
                  </a:lnTo>
                  <a:lnTo>
                    <a:pt x="125516" y="368983"/>
                  </a:lnTo>
                  <a:lnTo>
                    <a:pt x="76111" y="390173"/>
                  </a:lnTo>
                  <a:lnTo>
                    <a:pt x="36981" y="417148"/>
                  </a:lnTo>
                  <a:lnTo>
                    <a:pt x="11396" y="447533"/>
                  </a:lnTo>
                  <a:lnTo>
                    <a:pt x="0" y="479117"/>
                  </a:lnTo>
                  <a:lnTo>
                    <a:pt x="2208" y="510721"/>
                  </a:lnTo>
                  <a:lnTo>
                    <a:pt x="17437" y="541165"/>
                  </a:lnTo>
                  <a:lnTo>
                    <a:pt x="45103" y="569270"/>
                  </a:lnTo>
                  <a:lnTo>
                    <a:pt x="84621" y="593857"/>
                  </a:lnTo>
                  <a:lnTo>
                    <a:pt x="135406" y="613744"/>
                  </a:lnTo>
                  <a:lnTo>
                    <a:pt x="99303" y="638714"/>
                  </a:lnTo>
                  <a:lnTo>
                    <a:pt x="74700" y="666814"/>
                  </a:lnTo>
                  <a:lnTo>
                    <a:pt x="62290" y="696987"/>
                  </a:lnTo>
                  <a:lnTo>
                    <a:pt x="62762" y="728171"/>
                  </a:lnTo>
                  <a:lnTo>
                    <a:pt x="104786" y="788967"/>
                  </a:lnTo>
                  <a:lnTo>
                    <a:pt x="143126" y="813376"/>
                  </a:lnTo>
                  <a:lnTo>
                    <a:pt x="190565" y="832790"/>
                  </a:lnTo>
                  <a:lnTo>
                    <a:pt x="245265" y="846453"/>
                  </a:lnTo>
                  <a:lnTo>
                    <a:pt x="305385" y="853615"/>
                  </a:lnTo>
                  <a:lnTo>
                    <a:pt x="369086" y="853520"/>
                  </a:lnTo>
                  <a:lnTo>
                    <a:pt x="372515" y="856568"/>
                  </a:lnTo>
                  <a:lnTo>
                    <a:pt x="406478" y="882685"/>
                  </a:lnTo>
                  <a:lnTo>
                    <a:pt x="443096" y="904713"/>
                  </a:lnTo>
                  <a:lnTo>
                    <a:pt x="483645" y="924110"/>
                  </a:lnTo>
                  <a:lnTo>
                    <a:pt x="527621" y="940812"/>
                  </a:lnTo>
                  <a:lnTo>
                    <a:pt x="574521" y="954753"/>
                  </a:lnTo>
                  <a:lnTo>
                    <a:pt x="623841" y="965867"/>
                  </a:lnTo>
                  <a:lnTo>
                    <a:pt x="675077" y="974091"/>
                  </a:lnTo>
                  <a:lnTo>
                    <a:pt x="727727" y="979358"/>
                  </a:lnTo>
                  <a:lnTo>
                    <a:pt x="781286" y="981602"/>
                  </a:lnTo>
                  <a:lnTo>
                    <a:pt x="835251" y="980760"/>
                  </a:lnTo>
                  <a:lnTo>
                    <a:pt x="889120" y="976765"/>
                  </a:lnTo>
                  <a:lnTo>
                    <a:pt x="942388" y="969553"/>
                  </a:lnTo>
                  <a:lnTo>
                    <a:pt x="994551" y="959058"/>
                  </a:lnTo>
                  <a:lnTo>
                    <a:pt x="1045107" y="945214"/>
                  </a:lnTo>
                  <a:lnTo>
                    <a:pt x="1081220" y="969509"/>
                  </a:lnTo>
                  <a:lnTo>
                    <a:pt x="1123118" y="990859"/>
                  </a:lnTo>
                  <a:lnTo>
                    <a:pt x="1170124" y="1009003"/>
                  </a:lnTo>
                  <a:lnTo>
                    <a:pt x="1221562" y="1023678"/>
                  </a:lnTo>
                  <a:lnTo>
                    <a:pt x="1276755" y="1034622"/>
                  </a:lnTo>
                  <a:lnTo>
                    <a:pt x="1333400" y="1041417"/>
                  </a:lnTo>
                  <a:lnTo>
                    <a:pt x="1389942" y="1044138"/>
                  </a:lnTo>
                  <a:lnTo>
                    <a:pt x="1445747" y="1042962"/>
                  </a:lnTo>
                  <a:lnTo>
                    <a:pt x="1500177" y="1038065"/>
                  </a:lnTo>
                  <a:lnTo>
                    <a:pt x="1552596" y="1029623"/>
                  </a:lnTo>
                  <a:lnTo>
                    <a:pt x="1602367" y="1017811"/>
                  </a:lnTo>
                  <a:lnTo>
                    <a:pt x="1648856" y="1002805"/>
                  </a:lnTo>
                  <a:lnTo>
                    <a:pt x="1691424" y="984782"/>
                  </a:lnTo>
                  <a:lnTo>
                    <a:pt x="1729437" y="963917"/>
                  </a:lnTo>
                  <a:lnTo>
                    <a:pt x="1762257" y="940386"/>
                  </a:lnTo>
                  <a:lnTo>
                    <a:pt x="1809774" y="886032"/>
                  </a:lnTo>
                  <a:lnTo>
                    <a:pt x="1854337" y="898323"/>
                  </a:lnTo>
                  <a:lnTo>
                    <a:pt x="1901484" y="907305"/>
                  </a:lnTo>
                  <a:lnTo>
                    <a:pt x="1950560" y="912857"/>
                  </a:lnTo>
                  <a:lnTo>
                    <a:pt x="2000909" y="914861"/>
                  </a:lnTo>
                  <a:lnTo>
                    <a:pt x="2060364" y="912601"/>
                  </a:lnTo>
                  <a:lnTo>
                    <a:pt x="2116834" y="905623"/>
                  </a:lnTo>
                  <a:lnTo>
                    <a:pt x="2169561" y="894311"/>
                  </a:lnTo>
                  <a:lnTo>
                    <a:pt x="2217787" y="879053"/>
                  </a:lnTo>
                  <a:lnTo>
                    <a:pt x="2260751" y="860235"/>
                  </a:lnTo>
                  <a:lnTo>
                    <a:pt x="2297696" y="838244"/>
                  </a:lnTo>
                  <a:lnTo>
                    <a:pt x="2327862" y="813464"/>
                  </a:lnTo>
                  <a:lnTo>
                    <a:pt x="2364822" y="757089"/>
                  </a:lnTo>
                  <a:lnTo>
                    <a:pt x="2370098" y="726266"/>
                  </a:lnTo>
                  <a:lnTo>
                    <a:pt x="2424026" y="720384"/>
                  </a:lnTo>
                  <a:lnTo>
                    <a:pt x="2475858" y="711026"/>
                  </a:lnTo>
                  <a:lnTo>
                    <a:pt x="2524975" y="698334"/>
                  </a:lnTo>
                  <a:lnTo>
                    <a:pt x="2570758" y="682451"/>
                  </a:lnTo>
                  <a:lnTo>
                    <a:pt x="2622509" y="658098"/>
                  </a:lnTo>
                  <a:lnTo>
                    <a:pt x="2664951" y="630501"/>
                  </a:lnTo>
                  <a:lnTo>
                    <a:pt x="2697919" y="600303"/>
                  </a:lnTo>
                  <a:lnTo>
                    <a:pt x="2721250" y="568145"/>
                  </a:lnTo>
                  <a:lnTo>
                    <a:pt x="2738340" y="500522"/>
                  </a:lnTo>
                  <a:lnTo>
                    <a:pt x="2731770" y="466341"/>
                  </a:lnTo>
                  <a:lnTo>
                    <a:pt x="2714904" y="432771"/>
                  </a:lnTo>
                  <a:lnTo>
                    <a:pt x="2687577" y="400454"/>
                  </a:lnTo>
                  <a:lnTo>
                    <a:pt x="2649625" y="370031"/>
                  </a:lnTo>
                  <a:lnTo>
                    <a:pt x="2654082" y="364366"/>
                  </a:lnTo>
                  <a:lnTo>
                    <a:pt x="2658134" y="358617"/>
                  </a:lnTo>
                  <a:lnTo>
                    <a:pt x="2661805" y="352797"/>
                  </a:lnTo>
                  <a:lnTo>
                    <a:pt x="2665119" y="346917"/>
                  </a:lnTo>
                  <a:lnTo>
                    <a:pt x="2676387" y="311783"/>
                  </a:lnTo>
                  <a:lnTo>
                    <a:pt x="2674059" y="277252"/>
                  </a:lnTo>
                  <a:lnTo>
                    <a:pt x="2632433" y="213456"/>
                  </a:lnTo>
                  <a:lnTo>
                    <a:pt x="2595042" y="185921"/>
                  </a:lnTo>
                  <a:lnTo>
                    <a:pt x="2547873" y="162448"/>
                  </a:lnTo>
                  <a:lnTo>
                    <a:pt x="2491877" y="143900"/>
                  </a:lnTo>
                  <a:lnTo>
                    <a:pt x="2428010" y="131144"/>
                  </a:lnTo>
                  <a:lnTo>
                    <a:pt x="2414082" y="104558"/>
                  </a:lnTo>
                  <a:lnTo>
                    <a:pt x="2361556" y="57385"/>
                  </a:lnTo>
                  <a:lnTo>
                    <a:pt x="2324124" y="37799"/>
                  </a:lnTo>
                  <a:lnTo>
                    <a:pt x="2278759" y="21238"/>
                  </a:lnTo>
                  <a:lnTo>
                    <a:pt x="2229838" y="9452"/>
                  </a:lnTo>
                  <a:lnTo>
                    <a:pt x="2178587" y="2390"/>
                  </a:lnTo>
                  <a:lnTo>
                    <a:pt x="2126229" y="0"/>
                  </a:lnTo>
                  <a:close/>
                </a:path>
              </a:pathLst>
            </a:custGeom>
            <a:solidFill>
              <a:srgbClr val="C5D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0171" y="1892300"/>
              <a:ext cx="220345" cy="23545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939765" y="927908"/>
              <a:ext cx="2738755" cy="1200150"/>
            </a:xfrm>
            <a:custGeom>
              <a:avLst/>
              <a:gdLst/>
              <a:ahLst/>
              <a:cxnLst/>
              <a:rect l="l" t="t" r="r" b="b"/>
              <a:pathLst>
                <a:path w="2738754" h="1200150">
                  <a:moveTo>
                    <a:pt x="248563" y="343615"/>
                  </a:moveTo>
                  <a:lnTo>
                    <a:pt x="249841" y="278794"/>
                  </a:lnTo>
                  <a:lnTo>
                    <a:pt x="285423" y="218978"/>
                  </a:lnTo>
                  <a:lnTo>
                    <a:pt x="314660" y="191914"/>
                  </a:lnTo>
                  <a:lnTo>
                    <a:pt x="350770" y="167260"/>
                  </a:lnTo>
                  <a:lnTo>
                    <a:pt x="393188" y="145404"/>
                  </a:lnTo>
                  <a:lnTo>
                    <a:pt x="441345" y="126731"/>
                  </a:lnTo>
                  <a:lnTo>
                    <a:pt x="494673" y="111628"/>
                  </a:lnTo>
                  <a:lnTo>
                    <a:pt x="552607" y="100482"/>
                  </a:lnTo>
                  <a:lnTo>
                    <a:pt x="614577" y="93679"/>
                  </a:lnTo>
                  <a:lnTo>
                    <a:pt x="671559" y="91639"/>
                  </a:lnTo>
                  <a:lnTo>
                    <a:pt x="728168" y="93543"/>
                  </a:lnTo>
                  <a:lnTo>
                    <a:pt x="783668" y="99312"/>
                  </a:lnTo>
                  <a:lnTo>
                    <a:pt x="837321" y="108866"/>
                  </a:lnTo>
                  <a:lnTo>
                    <a:pt x="888389" y="122127"/>
                  </a:lnTo>
                  <a:lnTo>
                    <a:pt x="917992" y="98031"/>
                  </a:lnTo>
                  <a:lnTo>
                    <a:pt x="953673" y="77276"/>
                  </a:lnTo>
                  <a:lnTo>
                    <a:pt x="994492" y="60011"/>
                  </a:lnTo>
                  <a:lnTo>
                    <a:pt x="1039507" y="46384"/>
                  </a:lnTo>
                  <a:lnTo>
                    <a:pt x="1087779" y="36545"/>
                  </a:lnTo>
                  <a:lnTo>
                    <a:pt x="1138368" y="30641"/>
                  </a:lnTo>
                  <a:lnTo>
                    <a:pt x="1190333" y="28822"/>
                  </a:lnTo>
                  <a:lnTo>
                    <a:pt x="1242734" y="31236"/>
                  </a:lnTo>
                  <a:lnTo>
                    <a:pt x="1294630" y="38031"/>
                  </a:lnTo>
                  <a:lnTo>
                    <a:pt x="1345081" y="49356"/>
                  </a:lnTo>
                  <a:lnTo>
                    <a:pt x="1386420" y="62866"/>
                  </a:lnTo>
                  <a:lnTo>
                    <a:pt x="1423567" y="79328"/>
                  </a:lnTo>
                  <a:lnTo>
                    <a:pt x="1453436" y="54725"/>
                  </a:lnTo>
                  <a:lnTo>
                    <a:pt x="1490992" y="34334"/>
                  </a:lnTo>
                  <a:lnTo>
                    <a:pt x="1534746" y="18414"/>
                  </a:lnTo>
                  <a:lnTo>
                    <a:pt x="1583206" y="7224"/>
                  </a:lnTo>
                  <a:lnTo>
                    <a:pt x="1634881" y="1022"/>
                  </a:lnTo>
                  <a:lnTo>
                    <a:pt x="1688279" y="68"/>
                  </a:lnTo>
                  <a:lnTo>
                    <a:pt x="1741909" y="4621"/>
                  </a:lnTo>
                  <a:lnTo>
                    <a:pt x="1794280" y="14939"/>
                  </a:lnTo>
                  <a:lnTo>
                    <a:pt x="1847049" y="32783"/>
                  </a:lnTo>
                  <a:lnTo>
                    <a:pt x="1890673" y="56341"/>
                  </a:lnTo>
                  <a:lnTo>
                    <a:pt x="1930206" y="36138"/>
                  </a:lnTo>
                  <a:lnTo>
                    <a:pt x="1974752" y="20351"/>
                  </a:lnTo>
                  <a:lnTo>
                    <a:pt x="2023087" y="9031"/>
                  </a:lnTo>
                  <a:lnTo>
                    <a:pt x="2073987" y="2230"/>
                  </a:lnTo>
                  <a:lnTo>
                    <a:pt x="2126229" y="0"/>
                  </a:lnTo>
                  <a:lnTo>
                    <a:pt x="2178587" y="2390"/>
                  </a:lnTo>
                  <a:lnTo>
                    <a:pt x="2229838" y="9452"/>
                  </a:lnTo>
                  <a:lnTo>
                    <a:pt x="2278759" y="21238"/>
                  </a:lnTo>
                  <a:lnTo>
                    <a:pt x="2324124" y="37799"/>
                  </a:lnTo>
                  <a:lnTo>
                    <a:pt x="2361556" y="57385"/>
                  </a:lnTo>
                  <a:lnTo>
                    <a:pt x="2414082" y="104558"/>
                  </a:lnTo>
                  <a:lnTo>
                    <a:pt x="2428010" y="131144"/>
                  </a:lnTo>
                  <a:lnTo>
                    <a:pt x="2491877" y="143900"/>
                  </a:lnTo>
                  <a:lnTo>
                    <a:pt x="2547873" y="162448"/>
                  </a:lnTo>
                  <a:lnTo>
                    <a:pt x="2595042" y="185921"/>
                  </a:lnTo>
                  <a:lnTo>
                    <a:pt x="2632433" y="213456"/>
                  </a:lnTo>
                  <a:lnTo>
                    <a:pt x="2659090" y="244188"/>
                  </a:lnTo>
                  <a:lnTo>
                    <a:pt x="2676387" y="311783"/>
                  </a:lnTo>
                  <a:lnTo>
                    <a:pt x="2665119" y="346917"/>
                  </a:lnTo>
                  <a:lnTo>
                    <a:pt x="2661805" y="352797"/>
                  </a:lnTo>
                  <a:lnTo>
                    <a:pt x="2658134" y="358617"/>
                  </a:lnTo>
                  <a:lnTo>
                    <a:pt x="2654082" y="364366"/>
                  </a:lnTo>
                  <a:lnTo>
                    <a:pt x="2649625" y="370031"/>
                  </a:lnTo>
                  <a:lnTo>
                    <a:pt x="2687577" y="400454"/>
                  </a:lnTo>
                  <a:lnTo>
                    <a:pt x="2714904" y="432771"/>
                  </a:lnTo>
                  <a:lnTo>
                    <a:pt x="2731770" y="466341"/>
                  </a:lnTo>
                  <a:lnTo>
                    <a:pt x="2738340" y="500522"/>
                  </a:lnTo>
                  <a:lnTo>
                    <a:pt x="2734779" y="534671"/>
                  </a:lnTo>
                  <a:lnTo>
                    <a:pt x="2697919" y="600303"/>
                  </a:lnTo>
                  <a:lnTo>
                    <a:pt x="2664951" y="630501"/>
                  </a:lnTo>
                  <a:lnTo>
                    <a:pt x="2622509" y="658098"/>
                  </a:lnTo>
                  <a:lnTo>
                    <a:pt x="2570758" y="682451"/>
                  </a:lnTo>
                  <a:lnTo>
                    <a:pt x="2524975" y="698334"/>
                  </a:lnTo>
                  <a:lnTo>
                    <a:pt x="2475858" y="711026"/>
                  </a:lnTo>
                  <a:lnTo>
                    <a:pt x="2424026" y="720384"/>
                  </a:lnTo>
                  <a:lnTo>
                    <a:pt x="2370098" y="726266"/>
                  </a:lnTo>
                  <a:lnTo>
                    <a:pt x="2364822" y="757089"/>
                  </a:lnTo>
                  <a:lnTo>
                    <a:pt x="2327862" y="813464"/>
                  </a:lnTo>
                  <a:lnTo>
                    <a:pt x="2297696" y="838244"/>
                  </a:lnTo>
                  <a:lnTo>
                    <a:pt x="2260751" y="860235"/>
                  </a:lnTo>
                  <a:lnTo>
                    <a:pt x="2217787" y="879053"/>
                  </a:lnTo>
                  <a:lnTo>
                    <a:pt x="2169561" y="894311"/>
                  </a:lnTo>
                  <a:lnTo>
                    <a:pt x="2116834" y="905623"/>
                  </a:lnTo>
                  <a:lnTo>
                    <a:pt x="2060364" y="912601"/>
                  </a:lnTo>
                  <a:lnTo>
                    <a:pt x="2000909" y="914861"/>
                  </a:lnTo>
                  <a:lnTo>
                    <a:pt x="1950560" y="912857"/>
                  </a:lnTo>
                  <a:lnTo>
                    <a:pt x="1901484" y="907305"/>
                  </a:lnTo>
                  <a:lnTo>
                    <a:pt x="1854337" y="898323"/>
                  </a:lnTo>
                  <a:lnTo>
                    <a:pt x="1809774" y="886032"/>
                  </a:lnTo>
                  <a:lnTo>
                    <a:pt x="1789248" y="914366"/>
                  </a:lnTo>
                  <a:lnTo>
                    <a:pt x="1729437" y="963917"/>
                  </a:lnTo>
                  <a:lnTo>
                    <a:pt x="1691424" y="984782"/>
                  </a:lnTo>
                  <a:lnTo>
                    <a:pt x="1648856" y="1002805"/>
                  </a:lnTo>
                  <a:lnTo>
                    <a:pt x="1602367" y="1017811"/>
                  </a:lnTo>
                  <a:lnTo>
                    <a:pt x="1552596" y="1029623"/>
                  </a:lnTo>
                  <a:lnTo>
                    <a:pt x="1500177" y="1038065"/>
                  </a:lnTo>
                  <a:lnTo>
                    <a:pt x="1445747" y="1042962"/>
                  </a:lnTo>
                  <a:lnTo>
                    <a:pt x="1389942" y="1044138"/>
                  </a:lnTo>
                  <a:lnTo>
                    <a:pt x="1333400" y="1041417"/>
                  </a:lnTo>
                  <a:lnTo>
                    <a:pt x="1276755" y="1034622"/>
                  </a:lnTo>
                  <a:lnTo>
                    <a:pt x="1221562" y="1023678"/>
                  </a:lnTo>
                  <a:lnTo>
                    <a:pt x="1170124" y="1009003"/>
                  </a:lnTo>
                  <a:lnTo>
                    <a:pt x="1123118" y="990859"/>
                  </a:lnTo>
                  <a:lnTo>
                    <a:pt x="1081220" y="969509"/>
                  </a:lnTo>
                  <a:lnTo>
                    <a:pt x="1045107" y="945214"/>
                  </a:lnTo>
                  <a:lnTo>
                    <a:pt x="994551" y="959058"/>
                  </a:lnTo>
                  <a:lnTo>
                    <a:pt x="942388" y="969553"/>
                  </a:lnTo>
                  <a:lnTo>
                    <a:pt x="889120" y="976765"/>
                  </a:lnTo>
                  <a:lnTo>
                    <a:pt x="835251" y="980760"/>
                  </a:lnTo>
                  <a:lnTo>
                    <a:pt x="781286" y="981602"/>
                  </a:lnTo>
                  <a:lnTo>
                    <a:pt x="727727" y="979358"/>
                  </a:lnTo>
                  <a:lnTo>
                    <a:pt x="675077" y="974091"/>
                  </a:lnTo>
                  <a:lnTo>
                    <a:pt x="623841" y="965867"/>
                  </a:lnTo>
                  <a:lnTo>
                    <a:pt x="574521" y="954753"/>
                  </a:lnTo>
                  <a:lnTo>
                    <a:pt x="527621" y="940812"/>
                  </a:lnTo>
                  <a:lnTo>
                    <a:pt x="483645" y="924110"/>
                  </a:lnTo>
                  <a:lnTo>
                    <a:pt x="443096" y="904713"/>
                  </a:lnTo>
                  <a:lnTo>
                    <a:pt x="406478" y="882685"/>
                  </a:lnTo>
                  <a:lnTo>
                    <a:pt x="374293" y="858092"/>
                  </a:lnTo>
                  <a:lnTo>
                    <a:pt x="370864" y="855044"/>
                  </a:lnTo>
                  <a:lnTo>
                    <a:pt x="369086" y="853520"/>
                  </a:lnTo>
                  <a:lnTo>
                    <a:pt x="305385" y="853615"/>
                  </a:lnTo>
                  <a:lnTo>
                    <a:pt x="245265" y="846453"/>
                  </a:lnTo>
                  <a:lnTo>
                    <a:pt x="190565" y="832790"/>
                  </a:lnTo>
                  <a:lnTo>
                    <a:pt x="143126" y="813376"/>
                  </a:lnTo>
                  <a:lnTo>
                    <a:pt x="104786" y="788967"/>
                  </a:lnTo>
                  <a:lnTo>
                    <a:pt x="77385" y="760314"/>
                  </a:lnTo>
                  <a:lnTo>
                    <a:pt x="62290" y="696987"/>
                  </a:lnTo>
                  <a:lnTo>
                    <a:pt x="74700" y="666814"/>
                  </a:lnTo>
                  <a:lnTo>
                    <a:pt x="99303" y="638714"/>
                  </a:lnTo>
                  <a:lnTo>
                    <a:pt x="135406" y="613744"/>
                  </a:lnTo>
                  <a:lnTo>
                    <a:pt x="84621" y="593857"/>
                  </a:lnTo>
                  <a:lnTo>
                    <a:pt x="45103" y="569270"/>
                  </a:lnTo>
                  <a:lnTo>
                    <a:pt x="17437" y="541165"/>
                  </a:lnTo>
                  <a:lnTo>
                    <a:pt x="2208" y="510721"/>
                  </a:lnTo>
                  <a:lnTo>
                    <a:pt x="0" y="479117"/>
                  </a:lnTo>
                  <a:lnTo>
                    <a:pt x="11396" y="447533"/>
                  </a:lnTo>
                  <a:lnTo>
                    <a:pt x="36981" y="417148"/>
                  </a:lnTo>
                  <a:lnTo>
                    <a:pt x="76111" y="390173"/>
                  </a:lnTo>
                  <a:lnTo>
                    <a:pt x="125516" y="368983"/>
                  </a:lnTo>
                  <a:lnTo>
                    <a:pt x="182946" y="354319"/>
                  </a:lnTo>
                  <a:lnTo>
                    <a:pt x="246150" y="346917"/>
                  </a:lnTo>
                  <a:lnTo>
                    <a:pt x="248563" y="343615"/>
                  </a:lnTo>
                  <a:close/>
                </a:path>
                <a:path w="2738754" h="1200150">
                  <a:moveTo>
                    <a:pt x="828445" y="1170893"/>
                  </a:moveTo>
                  <a:lnTo>
                    <a:pt x="826171" y="1182168"/>
                  </a:lnTo>
                  <a:lnTo>
                    <a:pt x="819968" y="1191372"/>
                  </a:lnTo>
                  <a:lnTo>
                    <a:pt x="810765" y="1197575"/>
                  </a:lnTo>
                  <a:lnTo>
                    <a:pt x="799489" y="1199849"/>
                  </a:lnTo>
                  <a:lnTo>
                    <a:pt x="788141" y="1197575"/>
                  </a:lnTo>
                  <a:lnTo>
                    <a:pt x="778899" y="1191372"/>
                  </a:lnTo>
                  <a:lnTo>
                    <a:pt x="772682" y="1182168"/>
                  </a:lnTo>
                  <a:lnTo>
                    <a:pt x="770406" y="1170893"/>
                  </a:lnTo>
                  <a:lnTo>
                    <a:pt x="772682" y="1159545"/>
                  </a:lnTo>
                  <a:lnTo>
                    <a:pt x="778899" y="1150303"/>
                  </a:lnTo>
                  <a:lnTo>
                    <a:pt x="788141" y="1144086"/>
                  </a:lnTo>
                  <a:lnTo>
                    <a:pt x="799489" y="1141810"/>
                  </a:lnTo>
                  <a:lnTo>
                    <a:pt x="810765" y="1144086"/>
                  </a:lnTo>
                  <a:lnTo>
                    <a:pt x="819968" y="1150303"/>
                  </a:lnTo>
                  <a:lnTo>
                    <a:pt x="826171" y="1159545"/>
                  </a:lnTo>
                  <a:lnTo>
                    <a:pt x="828445" y="1170893"/>
                  </a:lnTo>
                  <a:close/>
                </a:path>
                <a:path w="2738754" h="1200150">
                  <a:moveTo>
                    <a:pt x="890548" y="1132920"/>
                  </a:moveTo>
                  <a:lnTo>
                    <a:pt x="885980" y="1155544"/>
                  </a:lnTo>
                  <a:lnTo>
                    <a:pt x="873530" y="1173989"/>
                  </a:lnTo>
                  <a:lnTo>
                    <a:pt x="855080" y="1186409"/>
                  </a:lnTo>
                  <a:lnTo>
                    <a:pt x="832509" y="1190959"/>
                  </a:lnTo>
                  <a:lnTo>
                    <a:pt x="809939" y="1186409"/>
                  </a:lnTo>
                  <a:lnTo>
                    <a:pt x="791488" y="1173989"/>
                  </a:lnTo>
                  <a:lnTo>
                    <a:pt x="779038" y="1155544"/>
                  </a:lnTo>
                  <a:lnTo>
                    <a:pt x="774470" y="1132920"/>
                  </a:lnTo>
                  <a:lnTo>
                    <a:pt x="779038" y="1110370"/>
                  </a:lnTo>
                  <a:lnTo>
                    <a:pt x="791488" y="1091963"/>
                  </a:lnTo>
                  <a:lnTo>
                    <a:pt x="809939" y="1079556"/>
                  </a:lnTo>
                  <a:lnTo>
                    <a:pt x="832509" y="1075008"/>
                  </a:lnTo>
                  <a:lnTo>
                    <a:pt x="855080" y="1079556"/>
                  </a:lnTo>
                  <a:lnTo>
                    <a:pt x="873530" y="1091963"/>
                  </a:lnTo>
                  <a:lnTo>
                    <a:pt x="885980" y="1110370"/>
                  </a:lnTo>
                  <a:lnTo>
                    <a:pt x="890548" y="1132920"/>
                  </a:lnTo>
                  <a:close/>
                </a:path>
                <a:path w="2738754" h="1200150">
                  <a:moveTo>
                    <a:pt x="990751" y="1051386"/>
                  </a:moveTo>
                  <a:lnTo>
                    <a:pt x="983909" y="1085285"/>
                  </a:lnTo>
                  <a:lnTo>
                    <a:pt x="965256" y="1112934"/>
                  </a:lnTo>
                  <a:lnTo>
                    <a:pt x="937602" y="1131557"/>
                  </a:lnTo>
                  <a:lnTo>
                    <a:pt x="903756" y="1138381"/>
                  </a:lnTo>
                  <a:lnTo>
                    <a:pt x="869911" y="1131557"/>
                  </a:lnTo>
                  <a:lnTo>
                    <a:pt x="842257" y="1112934"/>
                  </a:lnTo>
                  <a:lnTo>
                    <a:pt x="823603" y="1085285"/>
                  </a:lnTo>
                  <a:lnTo>
                    <a:pt x="816761" y="1051386"/>
                  </a:lnTo>
                  <a:lnTo>
                    <a:pt x="823603" y="1017541"/>
                  </a:lnTo>
                  <a:lnTo>
                    <a:pt x="842257" y="989886"/>
                  </a:lnTo>
                  <a:lnTo>
                    <a:pt x="869911" y="971233"/>
                  </a:lnTo>
                  <a:lnTo>
                    <a:pt x="903756" y="964391"/>
                  </a:lnTo>
                  <a:lnTo>
                    <a:pt x="937602" y="971233"/>
                  </a:lnTo>
                  <a:lnTo>
                    <a:pt x="965256" y="989886"/>
                  </a:lnTo>
                  <a:lnTo>
                    <a:pt x="983909" y="1017541"/>
                  </a:lnTo>
                  <a:lnTo>
                    <a:pt x="990751" y="1051386"/>
                  </a:lnTo>
                  <a:close/>
                </a:path>
                <a:path w="2738754" h="1200150">
                  <a:moveTo>
                    <a:pt x="298728" y="628984"/>
                  </a:moveTo>
                  <a:lnTo>
                    <a:pt x="256842" y="629022"/>
                  </a:lnTo>
                  <a:lnTo>
                    <a:pt x="215670" y="625762"/>
                  </a:lnTo>
                  <a:lnTo>
                    <a:pt x="175927" y="619287"/>
                  </a:lnTo>
                  <a:lnTo>
                    <a:pt x="138327" y="609680"/>
                  </a:lnTo>
                </a:path>
                <a:path w="2738754" h="1200150">
                  <a:moveTo>
                    <a:pt x="440206" y="839804"/>
                  </a:moveTo>
                  <a:lnTo>
                    <a:pt x="423145" y="842965"/>
                  </a:lnTo>
                  <a:lnTo>
                    <a:pt x="405726" y="845567"/>
                  </a:lnTo>
                  <a:lnTo>
                    <a:pt x="388021" y="847573"/>
                  </a:lnTo>
                  <a:lnTo>
                    <a:pt x="370102" y="848948"/>
                  </a:lnTo>
                </a:path>
                <a:path w="2738754" h="1200150">
                  <a:moveTo>
                    <a:pt x="1044980" y="941023"/>
                  </a:moveTo>
                  <a:lnTo>
                    <a:pt x="1032818" y="930954"/>
                  </a:lnTo>
                  <a:lnTo>
                    <a:pt x="1021692" y="920576"/>
                  </a:lnTo>
                  <a:lnTo>
                    <a:pt x="1011637" y="909912"/>
                  </a:lnTo>
                  <a:lnTo>
                    <a:pt x="1002689" y="898986"/>
                  </a:lnTo>
                </a:path>
                <a:path w="2738754" h="1200150">
                  <a:moveTo>
                    <a:pt x="1826919" y="836121"/>
                  </a:moveTo>
                  <a:lnTo>
                    <a:pt x="1824496" y="847863"/>
                  </a:lnTo>
                  <a:lnTo>
                    <a:pt x="1820871" y="859473"/>
                  </a:lnTo>
                  <a:lnTo>
                    <a:pt x="1816079" y="870965"/>
                  </a:lnTo>
                  <a:lnTo>
                    <a:pt x="1810155" y="882349"/>
                  </a:lnTo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9518" y="1466087"/>
              <a:ext cx="231775" cy="19824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188328" y="980820"/>
              <a:ext cx="2400300" cy="379730"/>
            </a:xfrm>
            <a:custGeom>
              <a:avLst/>
              <a:gdLst/>
              <a:ahLst/>
              <a:cxnLst/>
              <a:rect l="l" t="t" r="r" b="b"/>
              <a:pathLst>
                <a:path w="2400300" h="379730">
                  <a:moveTo>
                    <a:pt x="2399792" y="314578"/>
                  </a:moveTo>
                  <a:lnTo>
                    <a:pt x="2382375" y="332698"/>
                  </a:lnTo>
                  <a:lnTo>
                    <a:pt x="2361136" y="349615"/>
                  </a:lnTo>
                  <a:lnTo>
                    <a:pt x="2336301" y="365174"/>
                  </a:lnTo>
                  <a:lnTo>
                    <a:pt x="2308098" y="379221"/>
                  </a:lnTo>
                </a:path>
                <a:path w="2400300" h="379730">
                  <a:moveTo>
                    <a:pt x="2179828" y="74549"/>
                  </a:moveTo>
                  <a:lnTo>
                    <a:pt x="2182064" y="82170"/>
                  </a:lnTo>
                  <a:lnTo>
                    <a:pt x="2183622" y="89804"/>
                  </a:lnTo>
                  <a:lnTo>
                    <a:pt x="2184489" y="97462"/>
                  </a:lnTo>
                  <a:lnTo>
                    <a:pt x="2184654" y="105155"/>
                  </a:lnTo>
                </a:path>
                <a:path w="2400300" h="379730">
                  <a:moveTo>
                    <a:pt x="1594357" y="38988"/>
                  </a:moveTo>
                  <a:lnTo>
                    <a:pt x="1604019" y="28610"/>
                  </a:lnTo>
                  <a:lnTo>
                    <a:pt x="1615074" y="18637"/>
                  </a:lnTo>
                  <a:lnTo>
                    <a:pt x="1627487" y="9092"/>
                  </a:lnTo>
                  <a:lnTo>
                    <a:pt x="1641221" y="0"/>
                  </a:lnTo>
                </a:path>
                <a:path w="2400300" h="379730">
                  <a:moveTo>
                    <a:pt x="1155065" y="57530"/>
                  </a:moveTo>
                  <a:lnTo>
                    <a:pt x="1159206" y="48863"/>
                  </a:lnTo>
                  <a:lnTo>
                    <a:pt x="1164383" y="40385"/>
                  </a:lnTo>
                  <a:lnTo>
                    <a:pt x="1170584" y="32099"/>
                  </a:lnTo>
                  <a:lnTo>
                    <a:pt x="1177798" y="24002"/>
                  </a:lnTo>
                </a:path>
                <a:path w="2400300" h="379730">
                  <a:moveTo>
                    <a:pt x="639572" y="68961"/>
                  </a:moveTo>
                  <a:lnTo>
                    <a:pt x="661521" y="76094"/>
                  </a:lnTo>
                  <a:lnTo>
                    <a:pt x="682577" y="83931"/>
                  </a:lnTo>
                  <a:lnTo>
                    <a:pt x="702704" y="92410"/>
                  </a:lnTo>
                  <a:lnTo>
                    <a:pt x="721868" y="101473"/>
                  </a:lnTo>
                </a:path>
                <a:path w="2400300" h="379730">
                  <a:moveTo>
                    <a:pt x="14350" y="324992"/>
                  </a:moveTo>
                  <a:lnTo>
                    <a:pt x="9751" y="316563"/>
                  </a:lnTo>
                  <a:lnTo>
                    <a:pt x="5841" y="308038"/>
                  </a:lnTo>
                  <a:lnTo>
                    <a:pt x="2599" y="299418"/>
                  </a:lnTo>
                  <a:lnTo>
                    <a:pt x="0" y="290702"/>
                  </a:lnTo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456934" y="1064767"/>
            <a:ext cx="15074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9225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Times New Roman"/>
                <a:cs typeface="Times New Roman"/>
              </a:rPr>
              <a:t>Aspects of 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m</a:t>
            </a:r>
            <a:r>
              <a:rPr sz="2200" spc="-5" dirty="0">
                <a:latin typeface="Times New Roman"/>
                <a:cs typeface="Times New Roman"/>
              </a:rPr>
              <a:t>ea</a:t>
            </a:r>
            <a:r>
              <a:rPr sz="2200" spc="-15" dirty="0">
                <a:latin typeface="Times New Roman"/>
                <a:cs typeface="Times New Roman"/>
              </a:rPr>
              <a:t>s</a:t>
            </a:r>
            <a:r>
              <a:rPr sz="2200" spc="-5" dirty="0">
                <a:latin typeface="Times New Roman"/>
                <a:cs typeface="Times New Roman"/>
              </a:rPr>
              <a:t>ure</a:t>
            </a:r>
            <a:r>
              <a:rPr sz="2200" spc="-25" dirty="0">
                <a:latin typeface="Times New Roman"/>
                <a:cs typeface="Times New Roman"/>
              </a:rPr>
              <a:t>m</a:t>
            </a:r>
            <a:r>
              <a:rPr sz="2200" spc="-5" dirty="0">
                <a:latin typeface="Times New Roman"/>
                <a:cs typeface="Times New Roman"/>
              </a:rPr>
              <a:t>ent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58</a:t>
            </a:fld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Steps</a:t>
            </a:r>
            <a:r>
              <a:rPr spc="-1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Controlling</a:t>
            </a:r>
            <a:r>
              <a:rPr spc="-50" dirty="0"/>
              <a:t> </a:t>
            </a:r>
            <a:r>
              <a:rPr dirty="0"/>
              <a:t>Cont..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16607"/>
            <a:ext cx="9143999" cy="470916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-13716" y="992124"/>
            <a:ext cx="8682355" cy="601980"/>
            <a:chOff x="-13716" y="992124"/>
            <a:chExt cx="8682355" cy="601980"/>
          </a:xfrm>
        </p:grpSpPr>
        <p:sp>
          <p:nvSpPr>
            <p:cNvPr id="7" name="object 7"/>
            <p:cNvSpPr/>
            <p:nvPr/>
          </p:nvSpPr>
          <p:spPr>
            <a:xfrm>
              <a:off x="-762" y="1005078"/>
              <a:ext cx="8656320" cy="576580"/>
            </a:xfrm>
            <a:custGeom>
              <a:avLst/>
              <a:gdLst/>
              <a:ahLst/>
              <a:cxnLst/>
              <a:rect l="l" t="t" r="r" b="b"/>
              <a:pathLst>
                <a:path w="8656320" h="576580">
                  <a:moveTo>
                    <a:pt x="7674609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7674609" y="576072"/>
                  </a:lnTo>
                  <a:lnTo>
                    <a:pt x="8656319" y="288036"/>
                  </a:lnTo>
                  <a:lnTo>
                    <a:pt x="7674609" y="0"/>
                  </a:lnTo>
                  <a:close/>
                </a:path>
              </a:pathLst>
            </a:custGeom>
            <a:solidFill>
              <a:srgbClr val="793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762" y="1005078"/>
              <a:ext cx="8656320" cy="576580"/>
            </a:xfrm>
            <a:custGeom>
              <a:avLst/>
              <a:gdLst/>
              <a:ahLst/>
              <a:cxnLst/>
              <a:rect l="l" t="t" r="r" b="b"/>
              <a:pathLst>
                <a:path w="8656320" h="576580">
                  <a:moveTo>
                    <a:pt x="0" y="0"/>
                  </a:moveTo>
                  <a:lnTo>
                    <a:pt x="7674609" y="0"/>
                  </a:lnTo>
                  <a:lnTo>
                    <a:pt x="8656319" y="288036"/>
                  </a:lnTo>
                  <a:lnTo>
                    <a:pt x="7674609" y="576072"/>
                  </a:lnTo>
                  <a:lnTo>
                    <a:pt x="0" y="576072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0F24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7520" y="1069975"/>
            <a:ext cx="8523605" cy="4997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Step 3:</a:t>
            </a:r>
            <a:r>
              <a:rPr sz="2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Comparison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actual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performance</a:t>
            </a:r>
            <a:r>
              <a:rPr sz="2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standards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00">
              <a:latin typeface="Times New Roman"/>
              <a:cs typeface="Times New Roman"/>
            </a:endParaRPr>
          </a:p>
          <a:p>
            <a:pPr marL="938530" marR="5080" indent="-457200" algn="just">
              <a:lnSpc>
                <a:spcPct val="150000"/>
              </a:lnSpc>
              <a:buFont typeface="Wingdings"/>
              <a:buChar char=""/>
              <a:tabLst>
                <a:tab pos="939165" algn="l"/>
              </a:tabLst>
            </a:pPr>
            <a:r>
              <a:rPr sz="2600" dirty="0">
                <a:latin typeface="Times New Roman"/>
                <a:cs typeface="Times New Roman"/>
              </a:rPr>
              <a:t>The third </a:t>
            </a:r>
            <a:r>
              <a:rPr sz="2600" spc="-5" dirty="0">
                <a:latin typeface="Times New Roman"/>
                <a:cs typeface="Times New Roman"/>
              </a:rPr>
              <a:t>step in control process is to compare </a:t>
            </a:r>
            <a:r>
              <a:rPr sz="2600" dirty="0">
                <a:latin typeface="Times New Roman"/>
                <a:cs typeface="Times New Roman"/>
              </a:rPr>
              <a:t>the </a:t>
            </a:r>
            <a:r>
              <a:rPr sz="2600" spc="-5" dirty="0">
                <a:latin typeface="Times New Roman"/>
                <a:cs typeface="Times New Roman"/>
              </a:rPr>
              <a:t>actual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performances</a:t>
            </a:r>
            <a:r>
              <a:rPr sz="2600" dirty="0">
                <a:latin typeface="Times New Roman"/>
                <a:cs typeface="Times New Roman"/>
              </a:rPr>
              <a:t> with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established</a:t>
            </a:r>
            <a:r>
              <a:rPr sz="2600" spc="64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standards</a:t>
            </a:r>
            <a:r>
              <a:rPr sz="2600" spc="64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and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ascertaining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causes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deviation.</a:t>
            </a:r>
            <a:endParaRPr sz="2600">
              <a:latin typeface="Times New Roman"/>
              <a:cs typeface="Times New Roman"/>
            </a:endParaRPr>
          </a:p>
          <a:p>
            <a:pPr marL="938530" marR="5715" indent="-457200" algn="just">
              <a:lnSpc>
                <a:spcPct val="150000"/>
              </a:lnSpc>
              <a:buFont typeface="Wingdings"/>
              <a:buChar char=""/>
              <a:tabLst>
                <a:tab pos="939165" algn="l"/>
              </a:tabLst>
            </a:pPr>
            <a:r>
              <a:rPr sz="2600" dirty="0">
                <a:latin typeface="Times New Roman"/>
                <a:cs typeface="Times New Roman"/>
              </a:rPr>
              <a:t>Deviations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are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thoroughly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analyzed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and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properly </a:t>
            </a:r>
            <a:r>
              <a:rPr sz="2600" dirty="0">
                <a:latin typeface="Times New Roman"/>
                <a:cs typeface="Times New Roman"/>
              </a:rPr>
              <a:t> presented.</a:t>
            </a:r>
            <a:endParaRPr sz="2600">
              <a:latin typeface="Times New Roman"/>
              <a:cs typeface="Times New Roman"/>
            </a:endParaRPr>
          </a:p>
          <a:p>
            <a:pPr marL="938530" marR="5715" indent="-457200" algn="just">
              <a:lnSpc>
                <a:spcPct val="150000"/>
              </a:lnSpc>
              <a:spcBef>
                <a:spcPts val="5"/>
              </a:spcBef>
              <a:buFont typeface="Wingdings"/>
              <a:buChar char=""/>
              <a:tabLst>
                <a:tab pos="939165" algn="l"/>
              </a:tabLst>
            </a:pPr>
            <a:r>
              <a:rPr sz="2600" dirty="0">
                <a:latin typeface="Times New Roman"/>
                <a:cs typeface="Times New Roman"/>
              </a:rPr>
              <a:t>Statistical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methods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are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usually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adopted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to</a:t>
            </a:r>
            <a:r>
              <a:rPr sz="2600" dirty="0">
                <a:latin typeface="Times New Roman"/>
                <a:cs typeface="Times New Roman"/>
              </a:rPr>
              <a:t> look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at </a:t>
            </a:r>
            <a:r>
              <a:rPr sz="2600" dirty="0">
                <a:latin typeface="Times New Roman"/>
                <a:cs typeface="Times New Roman"/>
              </a:rPr>
              <a:t> deviation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from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border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perspective.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59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Nature</a:t>
            </a:r>
            <a:r>
              <a:rPr spc="-2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Features</a:t>
            </a:r>
            <a:r>
              <a:rPr spc="-2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Directing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8916" y="1895348"/>
            <a:ext cx="5986780" cy="35928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b="1" spc="-10" dirty="0">
                <a:latin typeface="Times New Roman"/>
                <a:cs typeface="Times New Roman"/>
              </a:rPr>
              <a:t>Directing</a:t>
            </a:r>
            <a:r>
              <a:rPr sz="2600" b="1" spc="-2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involves</a:t>
            </a:r>
            <a:r>
              <a:rPr sz="2600" b="1" spc="-2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human</a:t>
            </a:r>
            <a:r>
              <a:rPr sz="2600" b="1" spc="-2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factor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27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b="1" spc="-10" dirty="0">
                <a:latin typeface="Times New Roman"/>
                <a:cs typeface="Times New Roman"/>
              </a:rPr>
              <a:t>Directing</a:t>
            </a:r>
            <a:r>
              <a:rPr sz="2600" b="1" spc="-1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is</a:t>
            </a:r>
            <a:r>
              <a:rPr sz="2600" b="1" spc="-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a</a:t>
            </a:r>
            <a:r>
              <a:rPr sz="2600" b="1" spc="-1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continuous</a:t>
            </a:r>
            <a:r>
              <a:rPr sz="2600" b="1" spc="-15" dirty="0">
                <a:latin typeface="Times New Roman"/>
                <a:cs typeface="Times New Roman"/>
              </a:rPr>
              <a:t> </a:t>
            </a:r>
            <a:r>
              <a:rPr sz="2600" b="1" spc="-10" dirty="0">
                <a:latin typeface="Times New Roman"/>
                <a:cs typeface="Times New Roman"/>
              </a:rPr>
              <a:t>process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27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b="1" spc="-10" dirty="0">
                <a:latin typeface="Times New Roman"/>
                <a:cs typeface="Times New Roman"/>
              </a:rPr>
              <a:t>Direction</a:t>
            </a:r>
            <a:r>
              <a:rPr sz="2600" b="1" spc="-2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provides</a:t>
            </a:r>
            <a:r>
              <a:rPr sz="2600" b="1" spc="-3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link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27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b="1" spc="-10" dirty="0">
                <a:latin typeface="Times New Roman"/>
                <a:cs typeface="Times New Roman"/>
              </a:rPr>
              <a:t>Directing</a:t>
            </a:r>
            <a:r>
              <a:rPr sz="2600" b="1" spc="-2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concentrates</a:t>
            </a:r>
            <a:r>
              <a:rPr sz="2600" b="1" spc="-4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on</a:t>
            </a:r>
            <a:r>
              <a:rPr sz="2600" b="1" spc="-1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performance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27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b="1" spc="-10" dirty="0">
                <a:latin typeface="Times New Roman"/>
                <a:cs typeface="Times New Roman"/>
              </a:rPr>
              <a:t>Directing</a:t>
            </a:r>
            <a:r>
              <a:rPr sz="2600" b="1" spc="-3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is</a:t>
            </a:r>
            <a:r>
              <a:rPr sz="2600" b="1" spc="-1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all</a:t>
            </a:r>
            <a:r>
              <a:rPr sz="2600" b="1" spc="-1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pervasive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Steps</a:t>
            </a:r>
            <a:r>
              <a:rPr spc="-1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Controlling</a:t>
            </a:r>
            <a:r>
              <a:rPr spc="-50" dirty="0"/>
              <a:t> </a:t>
            </a:r>
            <a:r>
              <a:rPr dirty="0"/>
              <a:t>Cont..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-12191" y="1013460"/>
            <a:ext cx="5730240" cy="601980"/>
            <a:chOff x="-12191" y="1013460"/>
            <a:chExt cx="5730240" cy="601980"/>
          </a:xfrm>
        </p:grpSpPr>
        <p:sp>
          <p:nvSpPr>
            <p:cNvPr id="5" name="object 5"/>
            <p:cNvSpPr/>
            <p:nvPr/>
          </p:nvSpPr>
          <p:spPr>
            <a:xfrm>
              <a:off x="762" y="1026414"/>
              <a:ext cx="5704840" cy="576580"/>
            </a:xfrm>
            <a:custGeom>
              <a:avLst/>
              <a:gdLst/>
              <a:ahLst/>
              <a:cxnLst/>
              <a:rect l="l" t="t" r="r" b="b"/>
              <a:pathLst>
                <a:path w="5704840" h="576580">
                  <a:moveTo>
                    <a:pt x="4722622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4722622" y="576072"/>
                  </a:lnTo>
                  <a:lnTo>
                    <a:pt x="5704332" y="288036"/>
                  </a:lnTo>
                  <a:lnTo>
                    <a:pt x="4722622" y="0"/>
                  </a:lnTo>
                  <a:close/>
                </a:path>
              </a:pathLst>
            </a:custGeom>
            <a:solidFill>
              <a:srgbClr val="793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2" y="1026414"/>
              <a:ext cx="5704840" cy="576580"/>
            </a:xfrm>
            <a:custGeom>
              <a:avLst/>
              <a:gdLst/>
              <a:ahLst/>
              <a:cxnLst/>
              <a:rect l="l" t="t" r="r" b="b"/>
              <a:pathLst>
                <a:path w="5704840" h="576580">
                  <a:moveTo>
                    <a:pt x="0" y="0"/>
                  </a:moveTo>
                  <a:lnTo>
                    <a:pt x="4722622" y="0"/>
                  </a:lnTo>
                  <a:lnTo>
                    <a:pt x="5704332" y="288036"/>
                  </a:lnTo>
                  <a:lnTo>
                    <a:pt x="4722622" y="576072"/>
                  </a:lnTo>
                  <a:lnTo>
                    <a:pt x="0" y="576072"/>
                  </a:lnTo>
                  <a:lnTo>
                    <a:pt x="0" y="0"/>
                  </a:lnTo>
                  <a:close/>
                </a:path>
              </a:pathLst>
            </a:custGeom>
            <a:ln w="25907">
              <a:solidFill>
                <a:srgbClr val="0F24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739" y="1090676"/>
            <a:ext cx="46532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Step 4:</a:t>
            </a:r>
            <a:r>
              <a:rPr sz="26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30" dirty="0">
                <a:solidFill>
                  <a:srgbClr val="FFFFFF"/>
                </a:solidFill>
                <a:latin typeface="Times New Roman"/>
                <a:cs typeface="Times New Roman"/>
              </a:rPr>
              <a:t>Taking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corrective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measures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16806"/>
            <a:ext cx="9143999" cy="358039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6303" y="2517346"/>
            <a:ext cx="8052434" cy="2997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 algn="just">
              <a:lnSpc>
                <a:spcPct val="150000"/>
              </a:lnSpc>
              <a:spcBef>
                <a:spcPts val="95"/>
              </a:spcBef>
              <a:buFont typeface="Wingdings"/>
              <a:buChar char=""/>
              <a:tabLst>
                <a:tab pos="469900" algn="l"/>
              </a:tabLst>
            </a:pP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final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step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in</a:t>
            </a:r>
            <a:r>
              <a:rPr sz="2600" dirty="0">
                <a:latin typeface="Times New Roman"/>
                <a:cs typeface="Times New Roman"/>
              </a:rPr>
              <a:t> control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process</a:t>
            </a:r>
            <a:r>
              <a:rPr sz="2600" dirty="0">
                <a:latin typeface="Times New Roman"/>
                <a:cs typeface="Times New Roman"/>
              </a:rPr>
              <a:t> consists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taking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remedial </a:t>
            </a:r>
            <a:r>
              <a:rPr sz="2600" spc="-5" dirty="0">
                <a:latin typeface="Times New Roman"/>
                <a:cs typeface="Times New Roman"/>
              </a:rPr>
              <a:t>actions so that </a:t>
            </a:r>
            <a:r>
              <a:rPr sz="2600" dirty="0">
                <a:latin typeface="Times New Roman"/>
                <a:cs typeface="Times New Roman"/>
              </a:rPr>
              <a:t>deviation </a:t>
            </a:r>
            <a:r>
              <a:rPr sz="2600" spc="-5" dirty="0">
                <a:latin typeface="Times New Roman"/>
                <a:cs typeface="Times New Roman"/>
              </a:rPr>
              <a:t>may </a:t>
            </a:r>
            <a:r>
              <a:rPr sz="2600" dirty="0">
                <a:latin typeface="Times New Roman"/>
                <a:cs typeface="Times New Roman"/>
              </a:rPr>
              <a:t>not </a:t>
            </a:r>
            <a:r>
              <a:rPr sz="2600" spc="-5" dirty="0">
                <a:latin typeface="Times New Roman"/>
                <a:cs typeface="Times New Roman"/>
              </a:rPr>
              <a:t>occur again </a:t>
            </a:r>
            <a:r>
              <a:rPr sz="2600" spc="-20" dirty="0">
                <a:latin typeface="Times New Roman"/>
                <a:cs typeface="Times New Roman"/>
              </a:rPr>
              <a:t>in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future.</a:t>
            </a:r>
            <a:endParaRPr sz="2600">
              <a:latin typeface="Times New Roman"/>
              <a:cs typeface="Times New Roman"/>
            </a:endParaRPr>
          </a:p>
          <a:p>
            <a:pPr marL="469900" marR="6350" indent="-457200" algn="just">
              <a:lnSpc>
                <a:spcPts val="4680"/>
              </a:lnSpc>
              <a:spcBef>
                <a:spcPts val="215"/>
              </a:spcBef>
              <a:buFont typeface="Wingdings"/>
              <a:buChar char=""/>
              <a:tabLst>
                <a:tab pos="469900" algn="l"/>
              </a:tabLst>
            </a:pPr>
            <a:r>
              <a:rPr sz="2600" dirty="0">
                <a:latin typeface="Times New Roman"/>
                <a:cs typeface="Times New Roman"/>
              </a:rPr>
              <a:t>Corrective </a:t>
            </a:r>
            <a:r>
              <a:rPr sz="2600" spc="-5" dirty="0">
                <a:latin typeface="Times New Roman"/>
                <a:cs typeface="Times New Roman"/>
              </a:rPr>
              <a:t>steps </a:t>
            </a:r>
            <a:r>
              <a:rPr sz="2600" dirty="0">
                <a:latin typeface="Times New Roman"/>
                <a:cs typeface="Times New Roman"/>
              </a:rPr>
              <a:t>are </a:t>
            </a:r>
            <a:r>
              <a:rPr sz="2600" spc="-5" dirty="0">
                <a:latin typeface="Times New Roman"/>
                <a:cs typeface="Times New Roman"/>
              </a:rPr>
              <a:t>initiated so </a:t>
            </a:r>
            <a:r>
              <a:rPr sz="2600" dirty="0">
                <a:latin typeface="Times New Roman"/>
                <a:cs typeface="Times New Roman"/>
              </a:rPr>
              <a:t>that any </a:t>
            </a:r>
            <a:r>
              <a:rPr sz="2600" spc="-5" dirty="0">
                <a:latin typeface="Times New Roman"/>
                <a:cs typeface="Times New Roman"/>
              </a:rPr>
              <a:t>defects in </a:t>
            </a:r>
            <a:r>
              <a:rPr sz="2600" dirty="0">
                <a:latin typeface="Times New Roman"/>
                <a:cs typeface="Times New Roman"/>
              </a:rPr>
              <a:t>the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actual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performance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may</a:t>
            </a:r>
            <a:r>
              <a:rPr sz="2600" dirty="0">
                <a:latin typeface="Times New Roman"/>
                <a:cs typeface="Times New Roman"/>
              </a:rPr>
              <a:t> be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rectified.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60</a:t>
            </a:fld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Steps</a:t>
            </a:r>
            <a:r>
              <a:rPr spc="-1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Controlling</a:t>
            </a:r>
            <a:r>
              <a:rPr spc="-50" dirty="0"/>
              <a:t> </a:t>
            </a:r>
            <a:r>
              <a:rPr dirty="0"/>
              <a:t>Cont..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985265"/>
            <a:ext cx="9143999" cy="5612130"/>
            <a:chOff x="0" y="985265"/>
            <a:chExt cx="9143999" cy="5612130"/>
          </a:xfrm>
        </p:grpSpPr>
        <p:sp>
          <p:nvSpPr>
            <p:cNvPr id="5" name="object 5"/>
            <p:cNvSpPr/>
            <p:nvPr/>
          </p:nvSpPr>
          <p:spPr>
            <a:xfrm>
              <a:off x="20574" y="985265"/>
              <a:ext cx="5704840" cy="576580"/>
            </a:xfrm>
            <a:custGeom>
              <a:avLst/>
              <a:gdLst/>
              <a:ahLst/>
              <a:cxnLst/>
              <a:rect l="l" t="t" r="r" b="b"/>
              <a:pathLst>
                <a:path w="5704840" h="576580">
                  <a:moveTo>
                    <a:pt x="4722622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4722622" y="576072"/>
                  </a:lnTo>
                  <a:lnTo>
                    <a:pt x="5704332" y="288036"/>
                  </a:lnTo>
                  <a:lnTo>
                    <a:pt x="4722622" y="0"/>
                  </a:lnTo>
                  <a:close/>
                </a:path>
              </a:pathLst>
            </a:custGeom>
            <a:solidFill>
              <a:srgbClr val="793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574" y="985265"/>
              <a:ext cx="5704840" cy="576580"/>
            </a:xfrm>
            <a:custGeom>
              <a:avLst/>
              <a:gdLst/>
              <a:ahLst/>
              <a:cxnLst/>
              <a:rect l="l" t="t" r="r" b="b"/>
              <a:pathLst>
                <a:path w="5704840" h="576580">
                  <a:moveTo>
                    <a:pt x="0" y="0"/>
                  </a:moveTo>
                  <a:lnTo>
                    <a:pt x="4722622" y="0"/>
                  </a:lnTo>
                  <a:lnTo>
                    <a:pt x="5704332" y="288036"/>
                  </a:lnTo>
                  <a:lnTo>
                    <a:pt x="4722622" y="576072"/>
                  </a:lnTo>
                  <a:lnTo>
                    <a:pt x="0" y="576072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0F24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60575"/>
              <a:ext cx="9143999" cy="503682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856" y="1050416"/>
            <a:ext cx="7926070" cy="509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Step 4:</a:t>
            </a:r>
            <a:r>
              <a:rPr sz="26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30" dirty="0">
                <a:solidFill>
                  <a:srgbClr val="FFFFFF"/>
                </a:solidFill>
                <a:latin typeface="Times New Roman"/>
                <a:cs typeface="Times New Roman"/>
              </a:rPr>
              <a:t>Taking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corrective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measures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50">
              <a:latin typeface="Times New Roman"/>
              <a:cs typeface="Times New Roman"/>
            </a:endParaRPr>
          </a:p>
          <a:p>
            <a:pPr marL="953135" indent="-457834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953135" algn="l"/>
                <a:tab pos="953769" algn="l"/>
              </a:tabLst>
            </a:pPr>
            <a:r>
              <a:rPr sz="2400" dirty="0">
                <a:latin typeface="Times New Roman"/>
                <a:cs typeface="Times New Roman"/>
              </a:rPr>
              <a:t>Corrective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actions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may</a:t>
            </a:r>
            <a:r>
              <a:rPr sz="2400" dirty="0">
                <a:latin typeface="Times New Roman"/>
                <a:cs typeface="Times New Roman"/>
              </a:rPr>
              <a:t> include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following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activities:</a:t>
            </a:r>
            <a:endParaRPr sz="2400">
              <a:latin typeface="Times New Roman"/>
              <a:cs typeface="Times New Roman"/>
            </a:endParaRPr>
          </a:p>
          <a:p>
            <a:pPr marL="1410335" lvl="1" indent="-457834">
              <a:lnSpc>
                <a:spcPct val="100000"/>
              </a:lnSpc>
              <a:spcBef>
                <a:spcPts val="1440"/>
              </a:spcBef>
              <a:buFont typeface="Wingdings"/>
              <a:buChar char=""/>
              <a:tabLst>
                <a:tab pos="1410335" algn="l"/>
                <a:tab pos="1410970" algn="l"/>
              </a:tabLst>
            </a:pPr>
            <a:r>
              <a:rPr sz="2400" dirty="0">
                <a:latin typeface="Times New Roman"/>
                <a:cs typeface="Times New Roman"/>
              </a:rPr>
              <a:t>Change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methods,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rules,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procedures,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strategies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etc.</a:t>
            </a:r>
            <a:endParaRPr sz="2400">
              <a:latin typeface="Times New Roman"/>
              <a:cs typeface="Times New Roman"/>
            </a:endParaRPr>
          </a:p>
          <a:p>
            <a:pPr marL="1410335" lvl="1" indent="-457834">
              <a:lnSpc>
                <a:spcPct val="100000"/>
              </a:lnSpc>
              <a:spcBef>
                <a:spcPts val="1440"/>
              </a:spcBef>
              <a:buFont typeface="Wingdings"/>
              <a:buChar char=""/>
              <a:tabLst>
                <a:tab pos="1410335" algn="l"/>
                <a:tab pos="1410970" algn="l"/>
              </a:tabLst>
            </a:pPr>
            <a:r>
              <a:rPr sz="2400" dirty="0">
                <a:latin typeface="Times New Roman"/>
                <a:cs typeface="Times New Roman"/>
              </a:rPr>
              <a:t>Introduce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training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programs.</a:t>
            </a:r>
            <a:endParaRPr sz="2400">
              <a:latin typeface="Times New Roman"/>
              <a:cs typeface="Times New Roman"/>
            </a:endParaRPr>
          </a:p>
          <a:p>
            <a:pPr marL="1410335" lvl="1" indent="-457834">
              <a:lnSpc>
                <a:spcPct val="100000"/>
              </a:lnSpc>
              <a:spcBef>
                <a:spcPts val="1440"/>
              </a:spcBef>
              <a:buFont typeface="Wingdings"/>
              <a:buChar char=""/>
              <a:tabLst>
                <a:tab pos="1410335" algn="l"/>
                <a:tab pos="1410970" algn="l"/>
              </a:tabLst>
            </a:pPr>
            <a:r>
              <a:rPr sz="2400" spc="-5" dirty="0">
                <a:latin typeface="Times New Roman"/>
                <a:cs typeface="Times New Roman"/>
              </a:rPr>
              <a:t>Job </a:t>
            </a:r>
            <a:r>
              <a:rPr sz="2400" dirty="0">
                <a:latin typeface="Times New Roman"/>
                <a:cs typeface="Times New Roman"/>
              </a:rPr>
              <a:t>redesign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5" dirty="0">
                <a:latin typeface="Times New Roman"/>
                <a:cs typeface="Times New Roman"/>
              </a:rPr>
              <a:t> Replacement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personnel.</a:t>
            </a:r>
            <a:endParaRPr sz="2400">
              <a:latin typeface="Times New Roman"/>
              <a:cs typeface="Times New Roman"/>
            </a:endParaRPr>
          </a:p>
          <a:p>
            <a:pPr marL="1410335" lvl="1" indent="-457834">
              <a:lnSpc>
                <a:spcPct val="100000"/>
              </a:lnSpc>
              <a:spcBef>
                <a:spcPts val="1440"/>
              </a:spcBef>
              <a:buFont typeface="Wingdings"/>
              <a:buChar char=""/>
              <a:tabLst>
                <a:tab pos="1410335" algn="l"/>
                <a:tab pos="1410970" algn="l"/>
              </a:tabLst>
            </a:pPr>
            <a:r>
              <a:rPr sz="2400" dirty="0">
                <a:latin typeface="Times New Roman"/>
                <a:cs typeface="Times New Roman"/>
              </a:rPr>
              <a:t>Re-establishing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budgets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standards.</a:t>
            </a:r>
            <a:endParaRPr sz="2400">
              <a:latin typeface="Times New Roman"/>
              <a:cs typeface="Times New Roman"/>
            </a:endParaRPr>
          </a:p>
          <a:p>
            <a:pPr marL="1410335" lvl="1" indent="-457834">
              <a:lnSpc>
                <a:spcPct val="100000"/>
              </a:lnSpc>
              <a:spcBef>
                <a:spcPts val="1445"/>
              </a:spcBef>
              <a:buFont typeface="Wingdings"/>
              <a:buChar char=""/>
              <a:tabLst>
                <a:tab pos="1410335" algn="l"/>
                <a:tab pos="1410970" algn="l"/>
              </a:tabLst>
            </a:pPr>
            <a:r>
              <a:rPr sz="2400" dirty="0">
                <a:latin typeface="Times New Roman"/>
                <a:cs typeface="Times New Roman"/>
              </a:rPr>
              <a:t>Better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compensation </a:t>
            </a:r>
            <a:r>
              <a:rPr sz="2400" dirty="0">
                <a:latin typeface="Times New Roman"/>
                <a:cs typeface="Times New Roman"/>
              </a:rPr>
              <a:t>packages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employees.</a:t>
            </a:r>
            <a:endParaRPr sz="2400">
              <a:latin typeface="Times New Roman"/>
              <a:cs typeface="Times New Roman"/>
            </a:endParaRPr>
          </a:p>
          <a:p>
            <a:pPr marL="1410335" lvl="1" indent="-457834">
              <a:lnSpc>
                <a:spcPct val="100000"/>
              </a:lnSpc>
              <a:spcBef>
                <a:spcPts val="1440"/>
              </a:spcBef>
              <a:buFont typeface="Wingdings"/>
              <a:buChar char=""/>
              <a:tabLst>
                <a:tab pos="1410335" algn="l"/>
                <a:tab pos="1410970" algn="l"/>
              </a:tabLst>
            </a:pPr>
            <a:r>
              <a:rPr sz="2400" dirty="0">
                <a:latin typeface="Times New Roman"/>
                <a:cs typeface="Times New Roman"/>
              </a:rPr>
              <a:t>Changing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machinery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processes.</a:t>
            </a:r>
            <a:endParaRPr sz="2400">
              <a:latin typeface="Times New Roman"/>
              <a:cs typeface="Times New Roman"/>
            </a:endParaRPr>
          </a:p>
          <a:p>
            <a:pPr marL="1410335" lvl="1" indent="-457834">
              <a:lnSpc>
                <a:spcPct val="100000"/>
              </a:lnSpc>
              <a:spcBef>
                <a:spcPts val="1440"/>
              </a:spcBef>
              <a:buFont typeface="Wingdings"/>
              <a:buChar char=""/>
              <a:tabLst>
                <a:tab pos="1410335" algn="l"/>
                <a:tab pos="1410970" algn="l"/>
              </a:tabLst>
            </a:pPr>
            <a:r>
              <a:rPr sz="2400" dirty="0">
                <a:latin typeface="Times New Roman"/>
                <a:cs typeface="Times New Roman"/>
              </a:rPr>
              <a:t>Identifying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recurring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bottle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necks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avoiding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them.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61</a:t>
            </a:fld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The</a:t>
            </a:r>
            <a:r>
              <a:rPr spc="-35" dirty="0"/>
              <a:t> </a:t>
            </a:r>
            <a:r>
              <a:rPr dirty="0"/>
              <a:t>Control</a:t>
            </a:r>
            <a:r>
              <a:rPr spc="-40" dirty="0"/>
              <a:t> </a:t>
            </a:r>
            <a:r>
              <a:rPr dirty="0"/>
              <a:t>Process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81550" y="2702814"/>
            <a:ext cx="1656714" cy="1511935"/>
          </a:xfrm>
          <a:prstGeom prst="rect">
            <a:avLst/>
          </a:prstGeom>
          <a:solidFill>
            <a:srgbClr val="DCE6F1"/>
          </a:solidFill>
          <a:ln w="25907">
            <a:solidFill>
              <a:srgbClr val="385D89"/>
            </a:solidFill>
          </a:ln>
        </p:spPr>
        <p:txBody>
          <a:bodyPr vert="horz" wrap="square" lIns="0" tIns="137160" rIns="0" bIns="0" rtlCol="0">
            <a:spAutoFit/>
          </a:bodyPr>
          <a:lstStyle/>
          <a:p>
            <a:pPr marL="92075" marR="81280" indent="-4445" algn="ctr">
              <a:lnSpc>
                <a:spcPct val="100000"/>
              </a:lnSpc>
              <a:spcBef>
                <a:spcPts val="1080"/>
              </a:spcBef>
            </a:pPr>
            <a:r>
              <a:rPr sz="2000" dirty="0">
                <a:latin typeface="Times New Roman"/>
                <a:cs typeface="Times New Roman"/>
              </a:rPr>
              <a:t>Comparison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actual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performance </a:t>
            </a:r>
            <a:r>
              <a:rPr sz="2000" dirty="0">
                <a:latin typeface="Times New Roman"/>
                <a:cs typeface="Times New Roman"/>
              </a:rPr>
              <a:t> with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standards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52522" y="2710433"/>
            <a:ext cx="1656714" cy="1511935"/>
          </a:xfrm>
          <a:prstGeom prst="rect">
            <a:avLst/>
          </a:prstGeom>
          <a:solidFill>
            <a:srgbClr val="DCE6F1"/>
          </a:solidFill>
          <a:ln w="25907">
            <a:solidFill>
              <a:srgbClr val="385D89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147955" marR="140970" algn="ctr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Measuring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actual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performance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3494" y="2710433"/>
            <a:ext cx="1656714" cy="1511935"/>
          </a:xfrm>
          <a:prstGeom prst="rect">
            <a:avLst/>
          </a:prstGeom>
          <a:solidFill>
            <a:srgbClr val="DCE6F1"/>
          </a:solidFill>
          <a:ln w="25908">
            <a:solidFill>
              <a:srgbClr val="385D89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000">
              <a:latin typeface="Times New Roman"/>
              <a:cs typeface="Times New Roman"/>
            </a:endParaRPr>
          </a:p>
          <a:p>
            <a:pPr marL="347345" marR="325755" indent="-1714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Setting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standards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12102" y="2695194"/>
            <a:ext cx="1655445" cy="1513840"/>
          </a:xfrm>
          <a:prstGeom prst="rect">
            <a:avLst/>
          </a:prstGeom>
          <a:solidFill>
            <a:srgbClr val="DCE6F1"/>
          </a:solidFill>
          <a:ln w="25907">
            <a:solidFill>
              <a:srgbClr val="385D89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imes New Roman"/>
              <a:cs typeface="Times New Roman"/>
            </a:endParaRPr>
          </a:p>
          <a:p>
            <a:pPr marL="317500" marR="312420" algn="ctr">
              <a:lnSpc>
                <a:spcPct val="100000"/>
              </a:lnSpc>
            </a:pPr>
            <a:r>
              <a:rPr sz="2000" spc="-25" dirty="0">
                <a:latin typeface="Times New Roman"/>
                <a:cs typeface="Times New Roman"/>
              </a:rPr>
              <a:t>Taking 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rect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ve  </a:t>
            </a:r>
            <a:r>
              <a:rPr sz="2000" spc="-5" dirty="0">
                <a:latin typeface="Times New Roman"/>
                <a:cs typeface="Times New Roman"/>
              </a:rPr>
              <a:t>measures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13688" y="4208526"/>
            <a:ext cx="6464935" cy="1034415"/>
            <a:chOff x="1313688" y="4208526"/>
            <a:chExt cx="6464935" cy="1034415"/>
          </a:xfrm>
        </p:grpSpPr>
        <p:sp>
          <p:nvSpPr>
            <p:cNvPr id="9" name="object 9"/>
            <p:cNvSpPr/>
            <p:nvPr/>
          </p:nvSpPr>
          <p:spPr>
            <a:xfrm>
              <a:off x="1352550" y="5215890"/>
              <a:ext cx="6387465" cy="13970"/>
            </a:xfrm>
            <a:custGeom>
              <a:avLst/>
              <a:gdLst/>
              <a:ahLst/>
              <a:cxnLst/>
              <a:rect l="l" t="t" r="r" b="b"/>
              <a:pathLst>
                <a:path w="6387465" h="13970">
                  <a:moveTo>
                    <a:pt x="0" y="13970"/>
                  </a:moveTo>
                  <a:lnTo>
                    <a:pt x="6387210" y="0"/>
                  </a:lnTo>
                </a:path>
              </a:pathLst>
            </a:custGeom>
            <a:ln w="25908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13688" y="4208525"/>
              <a:ext cx="6464935" cy="1022350"/>
            </a:xfrm>
            <a:custGeom>
              <a:avLst/>
              <a:gdLst/>
              <a:ahLst/>
              <a:cxnLst/>
              <a:rect l="l" t="t" r="r" b="b"/>
              <a:pathLst>
                <a:path w="6464934" h="1022350">
                  <a:moveTo>
                    <a:pt x="77724" y="91440"/>
                  </a:moveTo>
                  <a:lnTo>
                    <a:pt x="71247" y="78486"/>
                  </a:lnTo>
                  <a:lnTo>
                    <a:pt x="38862" y="13716"/>
                  </a:lnTo>
                  <a:lnTo>
                    <a:pt x="0" y="91440"/>
                  </a:lnTo>
                  <a:lnTo>
                    <a:pt x="25908" y="91440"/>
                  </a:lnTo>
                  <a:lnTo>
                    <a:pt x="25908" y="1021842"/>
                  </a:lnTo>
                  <a:lnTo>
                    <a:pt x="51816" y="1021842"/>
                  </a:lnTo>
                  <a:lnTo>
                    <a:pt x="51816" y="91440"/>
                  </a:lnTo>
                  <a:lnTo>
                    <a:pt x="77724" y="91440"/>
                  </a:lnTo>
                  <a:close/>
                </a:path>
                <a:path w="6464934" h="1022350">
                  <a:moveTo>
                    <a:pt x="2206752" y="77724"/>
                  </a:moveTo>
                  <a:lnTo>
                    <a:pt x="2200275" y="64770"/>
                  </a:lnTo>
                  <a:lnTo>
                    <a:pt x="2167890" y="0"/>
                  </a:lnTo>
                  <a:lnTo>
                    <a:pt x="2129028" y="77724"/>
                  </a:lnTo>
                  <a:lnTo>
                    <a:pt x="2154936" y="77724"/>
                  </a:lnTo>
                  <a:lnTo>
                    <a:pt x="2154936" y="1008126"/>
                  </a:lnTo>
                  <a:lnTo>
                    <a:pt x="2180844" y="1008126"/>
                  </a:lnTo>
                  <a:lnTo>
                    <a:pt x="2180844" y="77724"/>
                  </a:lnTo>
                  <a:lnTo>
                    <a:pt x="2206752" y="77724"/>
                  </a:lnTo>
                  <a:close/>
                </a:path>
                <a:path w="6464934" h="1022350">
                  <a:moveTo>
                    <a:pt x="4326636" y="77724"/>
                  </a:moveTo>
                  <a:lnTo>
                    <a:pt x="4320159" y="64770"/>
                  </a:lnTo>
                  <a:lnTo>
                    <a:pt x="4287774" y="0"/>
                  </a:lnTo>
                  <a:lnTo>
                    <a:pt x="4248912" y="77724"/>
                  </a:lnTo>
                  <a:lnTo>
                    <a:pt x="4274820" y="77724"/>
                  </a:lnTo>
                  <a:lnTo>
                    <a:pt x="4274820" y="1008126"/>
                  </a:lnTo>
                  <a:lnTo>
                    <a:pt x="4300728" y="1008126"/>
                  </a:lnTo>
                  <a:lnTo>
                    <a:pt x="4300728" y="77724"/>
                  </a:lnTo>
                  <a:lnTo>
                    <a:pt x="4326636" y="77724"/>
                  </a:lnTo>
                  <a:close/>
                </a:path>
                <a:path w="6464934" h="1022350">
                  <a:moveTo>
                    <a:pt x="6464808" y="91440"/>
                  </a:moveTo>
                  <a:lnTo>
                    <a:pt x="6458331" y="78486"/>
                  </a:lnTo>
                  <a:lnTo>
                    <a:pt x="6425946" y="13716"/>
                  </a:lnTo>
                  <a:lnTo>
                    <a:pt x="6387084" y="91440"/>
                  </a:lnTo>
                  <a:lnTo>
                    <a:pt x="6412992" y="91440"/>
                  </a:lnTo>
                  <a:lnTo>
                    <a:pt x="6412992" y="1021842"/>
                  </a:lnTo>
                  <a:lnTo>
                    <a:pt x="6438900" y="1021842"/>
                  </a:lnTo>
                  <a:lnTo>
                    <a:pt x="6438900" y="91440"/>
                  </a:lnTo>
                  <a:lnTo>
                    <a:pt x="6464808" y="9144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35811" y="2181860"/>
            <a:ext cx="6242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62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3165094" y="2181860"/>
            <a:ext cx="7092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II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94757" y="2181860"/>
            <a:ext cx="7943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III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24166" y="2181860"/>
            <a:ext cx="8077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IV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56913" y="5328920"/>
            <a:ext cx="10020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Feed</a:t>
            </a: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ack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881380"/>
            <a:chOff x="0" y="0"/>
            <a:chExt cx="9144000" cy="88138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652770" cy="117475"/>
            </a:xfrm>
            <a:custGeom>
              <a:avLst/>
              <a:gdLst/>
              <a:ahLst/>
              <a:cxnLst/>
              <a:rect l="l" t="t" r="r" b="b"/>
              <a:pathLst>
                <a:path w="5652770" h="117475">
                  <a:moveTo>
                    <a:pt x="0" y="117348"/>
                  </a:moveTo>
                  <a:lnTo>
                    <a:pt x="5652516" y="117348"/>
                  </a:lnTo>
                  <a:lnTo>
                    <a:pt x="5652516" y="0"/>
                  </a:lnTo>
                  <a:lnTo>
                    <a:pt x="0" y="0"/>
                  </a:lnTo>
                  <a:lnTo>
                    <a:pt x="0" y="117348"/>
                  </a:lnTo>
                  <a:close/>
                </a:path>
              </a:pathLst>
            </a:custGeom>
            <a:solidFill>
              <a:srgbClr val="FF0066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36264" y="0"/>
              <a:ext cx="5507990" cy="117475"/>
            </a:xfrm>
            <a:custGeom>
              <a:avLst/>
              <a:gdLst/>
              <a:ahLst/>
              <a:cxnLst/>
              <a:rect l="l" t="t" r="r" b="b"/>
              <a:pathLst>
                <a:path w="5507990" h="117475">
                  <a:moveTo>
                    <a:pt x="0" y="117348"/>
                  </a:moveTo>
                  <a:lnTo>
                    <a:pt x="5507736" y="117348"/>
                  </a:lnTo>
                  <a:lnTo>
                    <a:pt x="5507736" y="0"/>
                  </a:lnTo>
                  <a:lnTo>
                    <a:pt x="0" y="0"/>
                  </a:lnTo>
                  <a:lnTo>
                    <a:pt x="0" y="117348"/>
                  </a:lnTo>
                  <a:close/>
                </a:path>
              </a:pathLst>
            </a:custGeom>
            <a:solidFill>
              <a:srgbClr val="E36C09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7347"/>
              <a:ext cx="9144000" cy="763905"/>
            </a:xfrm>
            <a:custGeom>
              <a:avLst/>
              <a:gdLst/>
              <a:ahLst/>
              <a:cxnLst/>
              <a:rect l="l" t="t" r="r" b="b"/>
              <a:pathLst>
                <a:path w="9144000" h="763905">
                  <a:moveTo>
                    <a:pt x="9144000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9144000" y="76352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04040">
                <a:alpha val="8784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4276" y="233172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Essentials</a:t>
            </a:r>
            <a:r>
              <a:rPr spc="-3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dirty="0"/>
              <a:t>Sound</a:t>
            </a:r>
            <a:r>
              <a:rPr spc="-30" dirty="0"/>
              <a:t> </a:t>
            </a:r>
            <a:r>
              <a:rPr dirty="0"/>
              <a:t>Control</a:t>
            </a:r>
            <a:r>
              <a:rPr spc="-25" dirty="0"/>
              <a:t> </a:t>
            </a:r>
            <a:r>
              <a:rPr dirty="0"/>
              <a:t>Process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94944" y="1095755"/>
          <a:ext cx="4428490" cy="5212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3084">
                <a:tc>
                  <a:txBody>
                    <a:bodyPr/>
                    <a:lstStyle/>
                    <a:p>
                      <a:pPr marL="1637664" marR="171450" indent="-1460500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Clear</a:t>
                      </a:r>
                      <a:r>
                        <a:rPr sz="2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definition</a:t>
                      </a:r>
                      <a:r>
                        <a:rPr sz="24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objectives</a:t>
                      </a:r>
                      <a:r>
                        <a:rPr sz="24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2400" spc="-5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standards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56210" marB="0">
                    <a:solidFill>
                      <a:srgbClr val="FFB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1559">
                <a:tc>
                  <a:txBody>
                    <a:bodyPr/>
                    <a:lstStyle/>
                    <a:p>
                      <a:pPr marL="1555750" marR="636270" indent="-927100">
                        <a:lnSpc>
                          <a:spcPct val="100000"/>
                        </a:lnSpc>
                        <a:spcBef>
                          <a:spcPts val="182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Selecting</a:t>
                      </a:r>
                      <a:r>
                        <a:rPr sz="24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efficient</a:t>
                      </a:r>
                      <a:r>
                        <a:rPr sz="2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control </a:t>
                      </a:r>
                      <a:r>
                        <a:rPr sz="2400" spc="-5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techniques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31775" marB="0">
                    <a:solidFill>
                      <a:srgbClr val="BDE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2155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Suitability</a:t>
                      </a: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control</a:t>
                      </a:r>
                      <a:r>
                        <a:rPr sz="2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system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73685" marB="0">
                    <a:solidFill>
                      <a:srgbClr val="96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71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R="4445" algn="ctr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Simplicity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solidFill>
                      <a:srgbClr val="FFA8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Focus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key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area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solidFill>
                      <a:srgbClr val="F9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881380"/>
            <a:chOff x="0" y="0"/>
            <a:chExt cx="9144000" cy="88138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652770" cy="117475"/>
            </a:xfrm>
            <a:custGeom>
              <a:avLst/>
              <a:gdLst/>
              <a:ahLst/>
              <a:cxnLst/>
              <a:rect l="l" t="t" r="r" b="b"/>
              <a:pathLst>
                <a:path w="5652770" h="117475">
                  <a:moveTo>
                    <a:pt x="0" y="117348"/>
                  </a:moveTo>
                  <a:lnTo>
                    <a:pt x="5652516" y="117348"/>
                  </a:lnTo>
                  <a:lnTo>
                    <a:pt x="5652516" y="0"/>
                  </a:lnTo>
                  <a:lnTo>
                    <a:pt x="0" y="0"/>
                  </a:lnTo>
                  <a:lnTo>
                    <a:pt x="0" y="117348"/>
                  </a:lnTo>
                  <a:close/>
                </a:path>
              </a:pathLst>
            </a:custGeom>
            <a:solidFill>
              <a:srgbClr val="FF0066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36264" y="0"/>
              <a:ext cx="5507990" cy="117475"/>
            </a:xfrm>
            <a:custGeom>
              <a:avLst/>
              <a:gdLst/>
              <a:ahLst/>
              <a:cxnLst/>
              <a:rect l="l" t="t" r="r" b="b"/>
              <a:pathLst>
                <a:path w="5507990" h="117475">
                  <a:moveTo>
                    <a:pt x="0" y="117348"/>
                  </a:moveTo>
                  <a:lnTo>
                    <a:pt x="5507736" y="117348"/>
                  </a:lnTo>
                  <a:lnTo>
                    <a:pt x="5507736" y="0"/>
                  </a:lnTo>
                  <a:lnTo>
                    <a:pt x="0" y="0"/>
                  </a:lnTo>
                  <a:lnTo>
                    <a:pt x="0" y="117348"/>
                  </a:lnTo>
                  <a:close/>
                </a:path>
              </a:pathLst>
            </a:custGeom>
            <a:solidFill>
              <a:srgbClr val="E36C09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7347"/>
              <a:ext cx="9144000" cy="763905"/>
            </a:xfrm>
            <a:custGeom>
              <a:avLst/>
              <a:gdLst/>
              <a:ahLst/>
              <a:cxnLst/>
              <a:rect l="l" t="t" r="r" b="b"/>
              <a:pathLst>
                <a:path w="9144000" h="763905">
                  <a:moveTo>
                    <a:pt x="9144000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9144000" y="76352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04040">
                <a:alpha val="8784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4276" y="233172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Essentials</a:t>
            </a:r>
            <a:r>
              <a:rPr spc="-3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a Sound</a:t>
            </a:r>
            <a:r>
              <a:rPr spc="-30" dirty="0"/>
              <a:t> </a:t>
            </a:r>
            <a:r>
              <a:rPr dirty="0"/>
              <a:t>Control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Cont..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9327" y="1095755"/>
          <a:ext cx="4428490" cy="5236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3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Flexibility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56210" marB="0">
                    <a:solidFill>
                      <a:srgbClr val="FFB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1559"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182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Reasonable</a:t>
                      </a:r>
                      <a:r>
                        <a:rPr sz="24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practical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31775" marB="0">
                    <a:solidFill>
                      <a:srgbClr val="BDE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2155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Economical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73685" marB="0">
                    <a:solidFill>
                      <a:srgbClr val="96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1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R="3810" algn="ctr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Self-Control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solidFill>
                      <a:srgbClr val="FFA8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Acceptable</a:t>
                      </a:r>
                      <a:r>
                        <a:rPr sz="24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all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solidFill>
                      <a:srgbClr val="F9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33172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Essentials</a:t>
            </a:r>
            <a:r>
              <a:rPr spc="-3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a Sound</a:t>
            </a:r>
            <a:r>
              <a:rPr spc="-30" dirty="0"/>
              <a:t> </a:t>
            </a:r>
            <a:r>
              <a:rPr dirty="0"/>
              <a:t>Control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Cont..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2023" y="1089596"/>
            <a:ext cx="8724900" cy="5218430"/>
            <a:chOff x="192023" y="1089596"/>
            <a:chExt cx="8724900" cy="5218430"/>
          </a:xfrm>
        </p:grpSpPr>
        <p:sp>
          <p:nvSpPr>
            <p:cNvPr id="4" name="object 4"/>
            <p:cNvSpPr/>
            <p:nvPr/>
          </p:nvSpPr>
          <p:spPr>
            <a:xfrm>
              <a:off x="192023" y="1095755"/>
              <a:ext cx="4427220" cy="1051560"/>
            </a:xfrm>
            <a:custGeom>
              <a:avLst/>
              <a:gdLst/>
              <a:ahLst/>
              <a:cxnLst/>
              <a:rect l="l" t="t" r="r" b="b"/>
              <a:pathLst>
                <a:path w="4427220" h="1051560">
                  <a:moveTo>
                    <a:pt x="4427220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4427220" y="105156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FFBC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2023" y="3200400"/>
              <a:ext cx="4427220" cy="1051560"/>
            </a:xfrm>
            <a:custGeom>
              <a:avLst/>
              <a:gdLst/>
              <a:ahLst/>
              <a:cxnLst/>
              <a:rect l="l" t="t" r="r" b="b"/>
              <a:pathLst>
                <a:path w="4427220" h="1051560">
                  <a:moveTo>
                    <a:pt x="4427220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4427220" y="105156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96E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2023" y="2148839"/>
              <a:ext cx="4427220" cy="1051560"/>
            </a:xfrm>
            <a:custGeom>
              <a:avLst/>
              <a:gdLst/>
              <a:ahLst/>
              <a:cxnLst/>
              <a:rect l="l" t="t" r="r" b="b"/>
              <a:pathLst>
                <a:path w="4427220" h="1051560">
                  <a:moveTo>
                    <a:pt x="4427220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4427220" y="105156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BDE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023" y="4251960"/>
              <a:ext cx="4427220" cy="1027430"/>
            </a:xfrm>
            <a:custGeom>
              <a:avLst/>
              <a:gdLst/>
              <a:ahLst/>
              <a:cxnLst/>
              <a:rect l="l" t="t" r="r" b="b"/>
              <a:pathLst>
                <a:path w="4427220" h="1027429">
                  <a:moveTo>
                    <a:pt x="0" y="1027176"/>
                  </a:moveTo>
                  <a:lnTo>
                    <a:pt x="4427220" y="1027176"/>
                  </a:lnTo>
                  <a:lnTo>
                    <a:pt x="4427220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solidFill>
              <a:srgbClr val="FFA8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2023" y="5279136"/>
              <a:ext cx="4427220" cy="1028700"/>
            </a:xfrm>
            <a:custGeom>
              <a:avLst/>
              <a:gdLst/>
              <a:ahLst/>
              <a:cxnLst/>
              <a:rect l="l" t="t" r="r" b="b"/>
              <a:pathLst>
                <a:path w="4427220" h="1028700">
                  <a:moveTo>
                    <a:pt x="4427220" y="0"/>
                  </a:moveTo>
                  <a:lnTo>
                    <a:pt x="0" y="0"/>
                  </a:lnTo>
                  <a:lnTo>
                    <a:pt x="0" y="1028700"/>
                  </a:lnTo>
                  <a:lnTo>
                    <a:pt x="4427220" y="102870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F9C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36997" y="1102613"/>
              <a:ext cx="3967479" cy="3150235"/>
            </a:xfrm>
            <a:custGeom>
              <a:avLst/>
              <a:gdLst/>
              <a:ahLst/>
              <a:cxnLst/>
              <a:rect l="l" t="t" r="r" b="b"/>
              <a:pathLst>
                <a:path w="3967479" h="3150235">
                  <a:moveTo>
                    <a:pt x="3895725" y="0"/>
                  </a:moveTo>
                  <a:lnTo>
                    <a:pt x="0" y="0"/>
                  </a:lnTo>
                  <a:lnTo>
                    <a:pt x="2030" y="47045"/>
                  </a:lnTo>
                  <a:lnTo>
                    <a:pt x="3815" y="94172"/>
                  </a:lnTo>
                  <a:lnTo>
                    <a:pt x="5374" y="141461"/>
                  </a:lnTo>
                  <a:lnTo>
                    <a:pt x="6725" y="188993"/>
                  </a:lnTo>
                  <a:lnTo>
                    <a:pt x="7955" y="240223"/>
                  </a:lnTo>
                  <a:lnTo>
                    <a:pt x="8875" y="285110"/>
                  </a:lnTo>
                  <a:lnTo>
                    <a:pt x="9712" y="333857"/>
                  </a:lnTo>
                  <a:lnTo>
                    <a:pt x="10415" y="383171"/>
                  </a:lnTo>
                  <a:lnTo>
                    <a:pt x="11001" y="433133"/>
                  </a:lnTo>
                  <a:lnTo>
                    <a:pt x="11490" y="483824"/>
                  </a:lnTo>
                  <a:lnTo>
                    <a:pt x="11899" y="535325"/>
                  </a:lnTo>
                  <a:lnTo>
                    <a:pt x="12248" y="587718"/>
                  </a:lnTo>
                  <a:lnTo>
                    <a:pt x="12660" y="661400"/>
                  </a:lnTo>
                  <a:lnTo>
                    <a:pt x="13749" y="869599"/>
                  </a:lnTo>
                  <a:lnTo>
                    <a:pt x="14097" y="925322"/>
                  </a:lnTo>
                  <a:lnTo>
                    <a:pt x="14442" y="971187"/>
                  </a:lnTo>
                  <a:lnTo>
                    <a:pt x="14898" y="1018467"/>
                  </a:lnTo>
                  <a:lnTo>
                    <a:pt x="15452" y="1067038"/>
                  </a:lnTo>
                  <a:lnTo>
                    <a:pt x="16093" y="1116775"/>
                  </a:lnTo>
                  <a:lnTo>
                    <a:pt x="16807" y="1167556"/>
                  </a:lnTo>
                  <a:lnTo>
                    <a:pt x="17583" y="1219255"/>
                  </a:lnTo>
                  <a:lnTo>
                    <a:pt x="18408" y="1271750"/>
                  </a:lnTo>
                  <a:lnTo>
                    <a:pt x="19271" y="1324915"/>
                  </a:lnTo>
                  <a:lnTo>
                    <a:pt x="21956" y="1487200"/>
                  </a:lnTo>
                  <a:lnTo>
                    <a:pt x="23815" y="1603669"/>
                  </a:lnTo>
                  <a:lnTo>
                    <a:pt x="24550" y="1652262"/>
                  </a:lnTo>
                  <a:lnTo>
                    <a:pt x="25309" y="1705459"/>
                  </a:lnTo>
                  <a:lnTo>
                    <a:pt x="26025" y="1759533"/>
                  </a:lnTo>
                  <a:lnTo>
                    <a:pt x="26667" y="1813163"/>
                  </a:lnTo>
                  <a:lnTo>
                    <a:pt x="27223" y="1866225"/>
                  </a:lnTo>
                  <a:lnTo>
                    <a:pt x="27681" y="1918595"/>
                  </a:lnTo>
                  <a:lnTo>
                    <a:pt x="28028" y="1970149"/>
                  </a:lnTo>
                  <a:lnTo>
                    <a:pt x="28284" y="2118678"/>
                  </a:lnTo>
                  <a:lnTo>
                    <a:pt x="28066" y="2165731"/>
                  </a:lnTo>
                  <a:lnTo>
                    <a:pt x="27554" y="2224866"/>
                  </a:lnTo>
                  <a:lnTo>
                    <a:pt x="26761" y="2284994"/>
                  </a:lnTo>
                  <a:lnTo>
                    <a:pt x="25716" y="2345796"/>
                  </a:lnTo>
                  <a:lnTo>
                    <a:pt x="24452" y="2406952"/>
                  </a:lnTo>
                  <a:lnTo>
                    <a:pt x="22998" y="2468144"/>
                  </a:lnTo>
                  <a:lnTo>
                    <a:pt x="21385" y="2529053"/>
                  </a:lnTo>
                  <a:lnTo>
                    <a:pt x="19645" y="2589360"/>
                  </a:lnTo>
                  <a:lnTo>
                    <a:pt x="17808" y="2648747"/>
                  </a:lnTo>
                  <a:lnTo>
                    <a:pt x="15905" y="2706895"/>
                  </a:lnTo>
                  <a:lnTo>
                    <a:pt x="13966" y="2763485"/>
                  </a:lnTo>
                  <a:lnTo>
                    <a:pt x="12022" y="2818199"/>
                  </a:lnTo>
                  <a:lnTo>
                    <a:pt x="10105" y="2870718"/>
                  </a:lnTo>
                  <a:lnTo>
                    <a:pt x="3312" y="3052465"/>
                  </a:lnTo>
                  <a:lnTo>
                    <a:pt x="1987" y="3089226"/>
                  </a:lnTo>
                  <a:lnTo>
                    <a:pt x="872" y="3121880"/>
                  </a:lnTo>
                  <a:lnTo>
                    <a:pt x="0" y="3150108"/>
                  </a:lnTo>
                  <a:lnTo>
                    <a:pt x="703199" y="3140202"/>
                  </a:lnTo>
                  <a:lnTo>
                    <a:pt x="1757933" y="3140202"/>
                  </a:lnTo>
                  <a:lnTo>
                    <a:pt x="3951985" y="3120517"/>
                  </a:lnTo>
                  <a:lnTo>
                    <a:pt x="3938468" y="3024921"/>
                  </a:lnTo>
                  <a:lnTo>
                    <a:pt x="3908901" y="2795047"/>
                  </a:lnTo>
                  <a:lnTo>
                    <a:pt x="3879762" y="2516262"/>
                  </a:lnTo>
                  <a:lnTo>
                    <a:pt x="3867530" y="2273935"/>
                  </a:lnTo>
                  <a:lnTo>
                    <a:pt x="3869312" y="2218457"/>
                  </a:lnTo>
                  <a:lnTo>
                    <a:pt x="3873376" y="2163791"/>
                  </a:lnTo>
                  <a:lnTo>
                    <a:pt x="3879355" y="2109894"/>
                  </a:lnTo>
                  <a:lnTo>
                    <a:pt x="3886880" y="2056722"/>
                  </a:lnTo>
                  <a:lnTo>
                    <a:pt x="3895582" y="2004233"/>
                  </a:lnTo>
                  <a:lnTo>
                    <a:pt x="3905093" y="1952382"/>
                  </a:lnTo>
                  <a:lnTo>
                    <a:pt x="3915044" y="1901126"/>
                  </a:lnTo>
                  <a:lnTo>
                    <a:pt x="3925068" y="1850422"/>
                  </a:lnTo>
                  <a:lnTo>
                    <a:pt x="3934795" y="1800228"/>
                  </a:lnTo>
                  <a:lnTo>
                    <a:pt x="3943856" y="1750498"/>
                  </a:lnTo>
                  <a:lnTo>
                    <a:pt x="3951885" y="1701191"/>
                  </a:lnTo>
                  <a:lnTo>
                    <a:pt x="3958511" y="1652262"/>
                  </a:lnTo>
                  <a:lnTo>
                    <a:pt x="3963366" y="1603669"/>
                  </a:lnTo>
                  <a:lnTo>
                    <a:pt x="3966082" y="1555369"/>
                  </a:lnTo>
                  <a:lnTo>
                    <a:pt x="3966854" y="1503649"/>
                  </a:lnTo>
                  <a:lnTo>
                    <a:pt x="3966072" y="1452277"/>
                  </a:lnTo>
                  <a:lnTo>
                    <a:pt x="3963929" y="1401304"/>
                  </a:lnTo>
                  <a:lnTo>
                    <a:pt x="3960617" y="1350784"/>
                  </a:lnTo>
                  <a:lnTo>
                    <a:pt x="3956326" y="1300772"/>
                  </a:lnTo>
                  <a:lnTo>
                    <a:pt x="3951250" y="1251319"/>
                  </a:lnTo>
                  <a:lnTo>
                    <a:pt x="3945580" y="1202480"/>
                  </a:lnTo>
                  <a:lnTo>
                    <a:pt x="3939507" y="1154308"/>
                  </a:lnTo>
                  <a:lnTo>
                    <a:pt x="3933224" y="1106856"/>
                  </a:lnTo>
                  <a:lnTo>
                    <a:pt x="3926922" y="1060178"/>
                  </a:lnTo>
                  <a:lnTo>
                    <a:pt x="3920793" y="1014328"/>
                  </a:lnTo>
                  <a:lnTo>
                    <a:pt x="3915029" y="969358"/>
                  </a:lnTo>
                  <a:lnTo>
                    <a:pt x="3909822" y="925322"/>
                  </a:lnTo>
                  <a:lnTo>
                    <a:pt x="3902790" y="869599"/>
                  </a:lnTo>
                  <a:lnTo>
                    <a:pt x="3894628" y="815491"/>
                  </a:lnTo>
                  <a:lnTo>
                    <a:pt x="3885759" y="762852"/>
                  </a:lnTo>
                  <a:lnTo>
                    <a:pt x="3876606" y="711537"/>
                  </a:lnTo>
                  <a:lnTo>
                    <a:pt x="3867594" y="661400"/>
                  </a:lnTo>
                  <a:lnTo>
                    <a:pt x="3859145" y="612295"/>
                  </a:lnTo>
                  <a:lnTo>
                    <a:pt x="3851684" y="564077"/>
                  </a:lnTo>
                  <a:lnTo>
                    <a:pt x="3845635" y="516601"/>
                  </a:lnTo>
                  <a:lnTo>
                    <a:pt x="3841420" y="469721"/>
                  </a:lnTo>
                  <a:lnTo>
                    <a:pt x="3839463" y="423290"/>
                  </a:lnTo>
                  <a:lnTo>
                    <a:pt x="3840839" y="363732"/>
                  </a:lnTo>
                  <a:lnTo>
                    <a:pt x="3845968" y="302037"/>
                  </a:lnTo>
                  <a:lnTo>
                    <a:pt x="3853782" y="240223"/>
                  </a:lnTo>
                  <a:lnTo>
                    <a:pt x="3863212" y="180308"/>
                  </a:lnTo>
                  <a:lnTo>
                    <a:pt x="3873190" y="124310"/>
                  </a:lnTo>
                  <a:lnTo>
                    <a:pt x="3882647" y="74247"/>
                  </a:lnTo>
                  <a:lnTo>
                    <a:pt x="3890515" y="32137"/>
                  </a:lnTo>
                  <a:lnTo>
                    <a:pt x="3895725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36997" y="1102613"/>
              <a:ext cx="3967479" cy="3150235"/>
            </a:xfrm>
            <a:custGeom>
              <a:avLst/>
              <a:gdLst/>
              <a:ahLst/>
              <a:cxnLst/>
              <a:rect l="l" t="t" r="r" b="b"/>
              <a:pathLst>
                <a:path w="3967479" h="3150235">
                  <a:moveTo>
                    <a:pt x="0" y="0"/>
                  </a:moveTo>
                  <a:lnTo>
                    <a:pt x="2404999" y="0"/>
                  </a:lnTo>
                  <a:lnTo>
                    <a:pt x="3895725" y="0"/>
                  </a:lnTo>
                  <a:lnTo>
                    <a:pt x="3890515" y="32137"/>
                  </a:lnTo>
                  <a:lnTo>
                    <a:pt x="3882647" y="74247"/>
                  </a:lnTo>
                  <a:lnTo>
                    <a:pt x="3873190" y="124310"/>
                  </a:lnTo>
                  <a:lnTo>
                    <a:pt x="3863212" y="180308"/>
                  </a:lnTo>
                  <a:lnTo>
                    <a:pt x="3853782" y="240223"/>
                  </a:lnTo>
                  <a:lnTo>
                    <a:pt x="3845968" y="302037"/>
                  </a:lnTo>
                  <a:lnTo>
                    <a:pt x="3840839" y="363732"/>
                  </a:lnTo>
                  <a:lnTo>
                    <a:pt x="3839463" y="423290"/>
                  </a:lnTo>
                  <a:lnTo>
                    <a:pt x="3841420" y="469721"/>
                  </a:lnTo>
                  <a:lnTo>
                    <a:pt x="3845635" y="516601"/>
                  </a:lnTo>
                  <a:lnTo>
                    <a:pt x="3851684" y="564077"/>
                  </a:lnTo>
                  <a:lnTo>
                    <a:pt x="3859145" y="612295"/>
                  </a:lnTo>
                  <a:lnTo>
                    <a:pt x="3867594" y="661400"/>
                  </a:lnTo>
                  <a:lnTo>
                    <a:pt x="3876606" y="711537"/>
                  </a:lnTo>
                  <a:lnTo>
                    <a:pt x="3885759" y="762852"/>
                  </a:lnTo>
                  <a:lnTo>
                    <a:pt x="3894628" y="815491"/>
                  </a:lnTo>
                  <a:lnTo>
                    <a:pt x="3902790" y="869599"/>
                  </a:lnTo>
                  <a:lnTo>
                    <a:pt x="3909822" y="925322"/>
                  </a:lnTo>
                  <a:lnTo>
                    <a:pt x="3915029" y="969358"/>
                  </a:lnTo>
                  <a:lnTo>
                    <a:pt x="3920793" y="1014328"/>
                  </a:lnTo>
                  <a:lnTo>
                    <a:pt x="3926922" y="1060178"/>
                  </a:lnTo>
                  <a:lnTo>
                    <a:pt x="3933224" y="1106856"/>
                  </a:lnTo>
                  <a:lnTo>
                    <a:pt x="3939507" y="1154308"/>
                  </a:lnTo>
                  <a:lnTo>
                    <a:pt x="3945580" y="1202480"/>
                  </a:lnTo>
                  <a:lnTo>
                    <a:pt x="3951250" y="1251319"/>
                  </a:lnTo>
                  <a:lnTo>
                    <a:pt x="3956326" y="1300772"/>
                  </a:lnTo>
                  <a:lnTo>
                    <a:pt x="3960617" y="1350784"/>
                  </a:lnTo>
                  <a:lnTo>
                    <a:pt x="3963929" y="1401304"/>
                  </a:lnTo>
                  <a:lnTo>
                    <a:pt x="3966072" y="1452277"/>
                  </a:lnTo>
                  <a:lnTo>
                    <a:pt x="3966854" y="1503649"/>
                  </a:lnTo>
                  <a:lnTo>
                    <a:pt x="3966082" y="1555369"/>
                  </a:lnTo>
                  <a:lnTo>
                    <a:pt x="3963366" y="1603669"/>
                  </a:lnTo>
                  <a:lnTo>
                    <a:pt x="3958511" y="1652262"/>
                  </a:lnTo>
                  <a:lnTo>
                    <a:pt x="3951885" y="1701191"/>
                  </a:lnTo>
                  <a:lnTo>
                    <a:pt x="3943856" y="1750498"/>
                  </a:lnTo>
                  <a:lnTo>
                    <a:pt x="3934795" y="1800228"/>
                  </a:lnTo>
                  <a:lnTo>
                    <a:pt x="3925068" y="1850422"/>
                  </a:lnTo>
                  <a:lnTo>
                    <a:pt x="3915044" y="1901126"/>
                  </a:lnTo>
                  <a:lnTo>
                    <a:pt x="3905093" y="1952382"/>
                  </a:lnTo>
                  <a:lnTo>
                    <a:pt x="3895582" y="2004233"/>
                  </a:lnTo>
                  <a:lnTo>
                    <a:pt x="3886880" y="2056722"/>
                  </a:lnTo>
                  <a:lnTo>
                    <a:pt x="3879355" y="2109894"/>
                  </a:lnTo>
                  <a:lnTo>
                    <a:pt x="3873376" y="2163791"/>
                  </a:lnTo>
                  <a:lnTo>
                    <a:pt x="3869312" y="2218457"/>
                  </a:lnTo>
                  <a:lnTo>
                    <a:pt x="3867530" y="2273935"/>
                  </a:lnTo>
                  <a:lnTo>
                    <a:pt x="3879762" y="2516262"/>
                  </a:lnTo>
                  <a:lnTo>
                    <a:pt x="3908901" y="2795047"/>
                  </a:lnTo>
                  <a:lnTo>
                    <a:pt x="3938468" y="3024921"/>
                  </a:lnTo>
                  <a:lnTo>
                    <a:pt x="3951985" y="3120517"/>
                  </a:lnTo>
                  <a:lnTo>
                    <a:pt x="2897124" y="3130423"/>
                  </a:lnTo>
                  <a:lnTo>
                    <a:pt x="1757933" y="3140202"/>
                  </a:lnTo>
                  <a:lnTo>
                    <a:pt x="703199" y="3140202"/>
                  </a:lnTo>
                  <a:lnTo>
                    <a:pt x="469719" y="3142446"/>
                  </a:lnTo>
                  <a:lnTo>
                    <a:pt x="241728" y="3145774"/>
                  </a:lnTo>
                  <a:lnTo>
                    <a:pt x="68673" y="3148792"/>
                  </a:lnTo>
                  <a:lnTo>
                    <a:pt x="0" y="3150108"/>
                  </a:lnTo>
                  <a:lnTo>
                    <a:pt x="1987" y="3089226"/>
                  </a:lnTo>
                  <a:lnTo>
                    <a:pt x="4817" y="3011915"/>
                  </a:lnTo>
                  <a:lnTo>
                    <a:pt x="6472" y="2967894"/>
                  </a:lnTo>
                  <a:lnTo>
                    <a:pt x="8245" y="2920722"/>
                  </a:lnTo>
                  <a:lnTo>
                    <a:pt x="10105" y="2870718"/>
                  </a:lnTo>
                  <a:lnTo>
                    <a:pt x="12022" y="2818199"/>
                  </a:lnTo>
                  <a:lnTo>
                    <a:pt x="13966" y="2763485"/>
                  </a:lnTo>
                  <a:lnTo>
                    <a:pt x="15905" y="2706895"/>
                  </a:lnTo>
                  <a:lnTo>
                    <a:pt x="17808" y="2648747"/>
                  </a:lnTo>
                  <a:lnTo>
                    <a:pt x="19645" y="2589360"/>
                  </a:lnTo>
                  <a:lnTo>
                    <a:pt x="21385" y="2529053"/>
                  </a:lnTo>
                  <a:lnTo>
                    <a:pt x="22998" y="2468144"/>
                  </a:lnTo>
                  <a:lnTo>
                    <a:pt x="24452" y="2406952"/>
                  </a:lnTo>
                  <a:lnTo>
                    <a:pt x="25716" y="2345796"/>
                  </a:lnTo>
                  <a:lnTo>
                    <a:pt x="26761" y="2284994"/>
                  </a:lnTo>
                  <a:lnTo>
                    <a:pt x="27554" y="2224866"/>
                  </a:lnTo>
                  <a:lnTo>
                    <a:pt x="28066" y="2165731"/>
                  </a:lnTo>
                  <a:lnTo>
                    <a:pt x="28284" y="2118678"/>
                  </a:lnTo>
                  <a:lnTo>
                    <a:pt x="28342" y="2070315"/>
                  </a:lnTo>
                  <a:lnTo>
                    <a:pt x="28253" y="2020764"/>
                  </a:lnTo>
                  <a:lnTo>
                    <a:pt x="28028" y="1970149"/>
                  </a:lnTo>
                  <a:lnTo>
                    <a:pt x="27681" y="1918595"/>
                  </a:lnTo>
                  <a:lnTo>
                    <a:pt x="27223" y="1866225"/>
                  </a:lnTo>
                  <a:lnTo>
                    <a:pt x="26667" y="1813163"/>
                  </a:lnTo>
                  <a:lnTo>
                    <a:pt x="26025" y="1759533"/>
                  </a:lnTo>
                  <a:lnTo>
                    <a:pt x="25309" y="1705459"/>
                  </a:lnTo>
                  <a:lnTo>
                    <a:pt x="24532" y="1651064"/>
                  </a:lnTo>
                  <a:lnTo>
                    <a:pt x="23706" y="1596474"/>
                  </a:lnTo>
                  <a:lnTo>
                    <a:pt x="22844" y="1541811"/>
                  </a:lnTo>
                  <a:lnTo>
                    <a:pt x="21956" y="1487200"/>
                  </a:lnTo>
                  <a:lnTo>
                    <a:pt x="21057" y="1432764"/>
                  </a:lnTo>
                  <a:lnTo>
                    <a:pt x="20158" y="1378628"/>
                  </a:lnTo>
                  <a:lnTo>
                    <a:pt x="19271" y="1324915"/>
                  </a:lnTo>
                  <a:lnTo>
                    <a:pt x="18408" y="1271750"/>
                  </a:lnTo>
                  <a:lnTo>
                    <a:pt x="17583" y="1219255"/>
                  </a:lnTo>
                  <a:lnTo>
                    <a:pt x="16807" y="1167556"/>
                  </a:lnTo>
                  <a:lnTo>
                    <a:pt x="16093" y="1116775"/>
                  </a:lnTo>
                  <a:lnTo>
                    <a:pt x="15452" y="1067038"/>
                  </a:lnTo>
                  <a:lnTo>
                    <a:pt x="14898" y="1018467"/>
                  </a:lnTo>
                  <a:lnTo>
                    <a:pt x="14442" y="971187"/>
                  </a:lnTo>
                  <a:lnTo>
                    <a:pt x="14097" y="925322"/>
                  </a:lnTo>
                  <a:lnTo>
                    <a:pt x="13725" y="865881"/>
                  </a:lnTo>
                  <a:lnTo>
                    <a:pt x="13404" y="807818"/>
                  </a:lnTo>
                  <a:lnTo>
                    <a:pt x="13114" y="751052"/>
                  </a:lnTo>
                  <a:lnTo>
                    <a:pt x="12837" y="695500"/>
                  </a:lnTo>
                  <a:lnTo>
                    <a:pt x="12554" y="641082"/>
                  </a:lnTo>
                  <a:lnTo>
                    <a:pt x="12248" y="587718"/>
                  </a:lnTo>
                  <a:lnTo>
                    <a:pt x="11899" y="535325"/>
                  </a:lnTo>
                  <a:lnTo>
                    <a:pt x="11490" y="483824"/>
                  </a:lnTo>
                  <a:lnTo>
                    <a:pt x="11001" y="433133"/>
                  </a:lnTo>
                  <a:lnTo>
                    <a:pt x="10415" y="383171"/>
                  </a:lnTo>
                  <a:lnTo>
                    <a:pt x="9712" y="333857"/>
                  </a:lnTo>
                  <a:lnTo>
                    <a:pt x="8875" y="285110"/>
                  </a:lnTo>
                  <a:lnTo>
                    <a:pt x="7886" y="236849"/>
                  </a:lnTo>
                  <a:lnTo>
                    <a:pt x="6725" y="188993"/>
                  </a:lnTo>
                  <a:lnTo>
                    <a:pt x="5374" y="141461"/>
                  </a:lnTo>
                  <a:lnTo>
                    <a:pt x="3815" y="94172"/>
                  </a:lnTo>
                  <a:lnTo>
                    <a:pt x="2030" y="47045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E1E1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346319" y="1239392"/>
            <a:ext cx="315531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Before </a:t>
            </a:r>
            <a:r>
              <a:rPr sz="2400" dirty="0">
                <a:latin typeface="Times New Roman"/>
                <a:cs typeface="Times New Roman"/>
              </a:rPr>
              <a:t>planning a </a:t>
            </a:r>
            <a:r>
              <a:rPr sz="2400" spc="-5" dirty="0">
                <a:latin typeface="Times New Roman"/>
                <a:cs typeface="Times New Roman"/>
              </a:rPr>
              <a:t>control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system,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objectives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have 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 </a:t>
            </a:r>
            <a:r>
              <a:rPr sz="2400" spc="-5" dirty="0">
                <a:latin typeface="Times New Roman"/>
                <a:cs typeface="Times New Roman"/>
              </a:rPr>
              <a:t>clearly defined along </a:t>
            </a:r>
            <a:r>
              <a:rPr sz="2400" dirty="0">
                <a:latin typeface="Times New Roman"/>
                <a:cs typeface="Times New Roman"/>
              </a:rPr>
              <a:t> with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establishment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of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realistic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standards.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8788" y="1094232"/>
            <a:ext cx="4939665" cy="1036319"/>
          </a:xfrm>
          <a:custGeom>
            <a:avLst/>
            <a:gdLst/>
            <a:ahLst/>
            <a:cxnLst/>
            <a:rect l="l" t="t" r="r" b="b"/>
            <a:pathLst>
              <a:path w="4939665" h="1036319">
                <a:moveTo>
                  <a:pt x="4421124" y="0"/>
                </a:moveTo>
                <a:lnTo>
                  <a:pt x="0" y="0"/>
                </a:lnTo>
                <a:lnTo>
                  <a:pt x="0" y="1036319"/>
                </a:lnTo>
                <a:lnTo>
                  <a:pt x="4421124" y="1036319"/>
                </a:lnTo>
                <a:lnTo>
                  <a:pt x="4939284" y="518159"/>
                </a:lnTo>
                <a:lnTo>
                  <a:pt x="4421124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7700"/>
              </a:lnSpc>
              <a:spcBef>
                <a:spcPts val="100"/>
              </a:spcBef>
            </a:pPr>
            <a:r>
              <a:rPr dirty="0"/>
              <a:t>Cl</a:t>
            </a:r>
            <a:r>
              <a:rPr spc="-1060" dirty="0"/>
              <a:t>e</a:t>
            </a:r>
            <a:r>
              <a:rPr sz="3600" spc="-817" baseline="-4629" dirty="0">
                <a:solidFill>
                  <a:srgbClr val="FFFFFF"/>
                </a:solidFill>
              </a:rPr>
              <a:t>C</a:t>
            </a:r>
            <a:r>
              <a:rPr sz="2400" spc="-525" dirty="0"/>
              <a:t>a</a:t>
            </a:r>
            <a:r>
              <a:rPr sz="3600" spc="-217" baseline="-4629" dirty="0">
                <a:solidFill>
                  <a:srgbClr val="FFFFFF"/>
                </a:solidFill>
              </a:rPr>
              <a:t>l</a:t>
            </a:r>
            <a:r>
              <a:rPr sz="2400" spc="-660" dirty="0"/>
              <a:t>r</a:t>
            </a:r>
            <a:r>
              <a:rPr sz="3600" baseline="-4629" dirty="0">
                <a:solidFill>
                  <a:srgbClr val="FFFFFF"/>
                </a:solidFill>
              </a:rPr>
              <a:t>e</a:t>
            </a:r>
            <a:r>
              <a:rPr sz="3600" spc="-1342" baseline="-4629" dirty="0">
                <a:solidFill>
                  <a:srgbClr val="FFFFFF"/>
                </a:solidFill>
              </a:rPr>
              <a:t>a</a:t>
            </a:r>
            <a:r>
              <a:rPr sz="2400" spc="-310" dirty="0"/>
              <a:t>d</a:t>
            </a:r>
            <a:r>
              <a:rPr sz="3600" spc="-735" baseline="-4629" dirty="0">
                <a:solidFill>
                  <a:srgbClr val="FFFFFF"/>
                </a:solidFill>
              </a:rPr>
              <a:t>r</a:t>
            </a:r>
            <a:r>
              <a:rPr sz="2400" dirty="0"/>
              <a:t>e</a:t>
            </a:r>
            <a:r>
              <a:rPr sz="2400" spc="-795" dirty="0"/>
              <a:t>f</a:t>
            </a:r>
            <a:r>
              <a:rPr sz="3600" spc="-615" baseline="-4629" dirty="0">
                <a:solidFill>
                  <a:srgbClr val="FFFFFF"/>
                </a:solidFill>
              </a:rPr>
              <a:t>d</a:t>
            </a:r>
            <a:r>
              <a:rPr sz="2400" spc="-260" dirty="0"/>
              <a:t>i</a:t>
            </a:r>
            <a:r>
              <a:rPr sz="3600" spc="-1214" baseline="-4629" dirty="0">
                <a:solidFill>
                  <a:srgbClr val="FFFFFF"/>
                </a:solidFill>
              </a:rPr>
              <a:t>e</a:t>
            </a:r>
            <a:r>
              <a:rPr sz="2400" spc="-395" dirty="0"/>
              <a:t>n</a:t>
            </a:r>
            <a:r>
              <a:rPr sz="3600" spc="-615" baseline="-4629" dirty="0">
                <a:solidFill>
                  <a:srgbClr val="FFFFFF"/>
                </a:solidFill>
              </a:rPr>
              <a:t>f</a:t>
            </a:r>
            <a:r>
              <a:rPr sz="2400" spc="-265" dirty="0"/>
              <a:t>i</a:t>
            </a:r>
            <a:r>
              <a:rPr sz="3600" spc="-615" baseline="-4629" dirty="0">
                <a:solidFill>
                  <a:srgbClr val="FFFFFF"/>
                </a:solidFill>
              </a:rPr>
              <a:t>i</a:t>
            </a:r>
            <a:r>
              <a:rPr sz="2400" spc="-265" dirty="0"/>
              <a:t>t</a:t>
            </a:r>
            <a:r>
              <a:rPr sz="3600" spc="-1402" baseline="-4629" dirty="0">
                <a:solidFill>
                  <a:srgbClr val="FFFFFF"/>
                </a:solidFill>
              </a:rPr>
              <a:t>n</a:t>
            </a:r>
            <a:r>
              <a:rPr sz="2400" dirty="0"/>
              <a:t>i</a:t>
            </a:r>
            <a:r>
              <a:rPr sz="2400" spc="-940" dirty="0"/>
              <a:t>o</a:t>
            </a:r>
            <a:r>
              <a:rPr sz="3600" baseline="-4629" dirty="0">
                <a:solidFill>
                  <a:srgbClr val="FFFFFF"/>
                </a:solidFill>
              </a:rPr>
              <a:t>i</a:t>
            </a:r>
            <a:r>
              <a:rPr sz="3600" spc="-600" baseline="-4629" dirty="0">
                <a:solidFill>
                  <a:srgbClr val="FFFFFF"/>
                </a:solidFill>
              </a:rPr>
              <a:t>t</a:t>
            </a:r>
            <a:r>
              <a:rPr sz="2400" spc="-795" dirty="0"/>
              <a:t>n</a:t>
            </a:r>
            <a:r>
              <a:rPr sz="3600" baseline="-4629" dirty="0">
                <a:solidFill>
                  <a:srgbClr val="FFFFFF"/>
                </a:solidFill>
              </a:rPr>
              <a:t>i</a:t>
            </a:r>
            <a:r>
              <a:rPr sz="3600" spc="-757" baseline="-4629" dirty="0">
                <a:solidFill>
                  <a:srgbClr val="FFFFFF"/>
                </a:solidFill>
              </a:rPr>
              <a:t>o</a:t>
            </a:r>
            <a:r>
              <a:rPr sz="2400" spc="-700" dirty="0"/>
              <a:t>o</a:t>
            </a:r>
            <a:r>
              <a:rPr sz="3600" spc="-757" baseline="-4629" dirty="0">
                <a:solidFill>
                  <a:srgbClr val="FFFFFF"/>
                </a:solidFill>
              </a:rPr>
              <a:t>n</a:t>
            </a:r>
            <a:r>
              <a:rPr sz="2400" dirty="0"/>
              <a:t>f</a:t>
            </a:r>
            <a:r>
              <a:rPr sz="2400" spc="-330" dirty="0"/>
              <a:t> </a:t>
            </a:r>
            <a:r>
              <a:rPr sz="3600" spc="-1312" baseline="-4629" dirty="0">
                <a:solidFill>
                  <a:srgbClr val="FFFFFF"/>
                </a:solidFill>
              </a:rPr>
              <a:t>o</a:t>
            </a:r>
            <a:r>
              <a:rPr sz="2400" spc="-330" dirty="0"/>
              <a:t>o</a:t>
            </a:r>
            <a:r>
              <a:rPr sz="3600" spc="-712" baseline="-4629" dirty="0">
                <a:solidFill>
                  <a:srgbClr val="FFFFFF"/>
                </a:solidFill>
              </a:rPr>
              <a:t>f</a:t>
            </a:r>
            <a:r>
              <a:rPr sz="2400" spc="-130" dirty="0"/>
              <a:t>b</a:t>
            </a:r>
            <a:r>
              <a:rPr sz="3600" spc="-1612" baseline="-4629" dirty="0">
                <a:solidFill>
                  <a:srgbClr val="FFFFFF"/>
                </a:solidFill>
              </a:rPr>
              <a:t>o</a:t>
            </a:r>
            <a:r>
              <a:rPr sz="2400" spc="5" dirty="0"/>
              <a:t>j</a:t>
            </a:r>
            <a:r>
              <a:rPr sz="2400" spc="-670" dirty="0"/>
              <a:t>e</a:t>
            </a:r>
            <a:r>
              <a:rPr sz="3600" spc="-802" baseline="-4629" dirty="0">
                <a:solidFill>
                  <a:srgbClr val="FFFFFF"/>
                </a:solidFill>
              </a:rPr>
              <a:t>b</a:t>
            </a:r>
            <a:r>
              <a:rPr sz="2400" spc="-535" dirty="0"/>
              <a:t>c</a:t>
            </a:r>
            <a:r>
              <a:rPr sz="3600" spc="-202" baseline="-4629" dirty="0">
                <a:solidFill>
                  <a:srgbClr val="FFFFFF"/>
                </a:solidFill>
              </a:rPr>
              <a:t>j</a:t>
            </a:r>
            <a:r>
              <a:rPr sz="2400" spc="-525" dirty="0"/>
              <a:t>t</a:t>
            </a:r>
            <a:r>
              <a:rPr sz="3600" spc="-802" baseline="-4629" dirty="0">
                <a:solidFill>
                  <a:srgbClr val="FFFFFF"/>
                </a:solidFill>
              </a:rPr>
              <a:t>e</a:t>
            </a:r>
            <a:r>
              <a:rPr sz="2400" spc="-135" dirty="0"/>
              <a:t>i</a:t>
            </a:r>
            <a:r>
              <a:rPr sz="3600" spc="-1402" baseline="-4629" dirty="0">
                <a:solidFill>
                  <a:srgbClr val="FFFFFF"/>
                </a:solidFill>
              </a:rPr>
              <a:t>c</a:t>
            </a:r>
            <a:r>
              <a:rPr sz="2400" spc="-270" dirty="0"/>
              <a:t>v</a:t>
            </a:r>
            <a:r>
              <a:rPr sz="3600" spc="-600" baseline="-4629" dirty="0">
                <a:solidFill>
                  <a:srgbClr val="FFFFFF"/>
                </a:solidFill>
              </a:rPr>
              <a:t>t</a:t>
            </a:r>
            <a:r>
              <a:rPr sz="2400" spc="-660" dirty="0"/>
              <a:t>e</a:t>
            </a:r>
            <a:r>
              <a:rPr sz="3600" spc="-15" baseline="-4629" dirty="0">
                <a:solidFill>
                  <a:srgbClr val="FFFFFF"/>
                </a:solidFill>
              </a:rPr>
              <a:t>i</a:t>
            </a:r>
            <a:r>
              <a:rPr sz="2400" spc="-935" dirty="0"/>
              <a:t>s</a:t>
            </a:r>
            <a:r>
              <a:rPr sz="3600" baseline="-4629" dirty="0">
                <a:solidFill>
                  <a:srgbClr val="FFFFFF"/>
                </a:solidFill>
              </a:rPr>
              <a:t>v</a:t>
            </a:r>
            <a:r>
              <a:rPr sz="3600" spc="-1170" baseline="-4629" dirty="0">
                <a:solidFill>
                  <a:srgbClr val="FFFFFF"/>
                </a:solidFill>
              </a:rPr>
              <a:t>e</a:t>
            </a:r>
            <a:r>
              <a:rPr sz="2400" spc="-290" dirty="0"/>
              <a:t>a</a:t>
            </a:r>
            <a:r>
              <a:rPr sz="3600" spc="-982" baseline="-4629" dirty="0">
                <a:solidFill>
                  <a:srgbClr val="FFFFFF"/>
                </a:solidFill>
              </a:rPr>
              <a:t>s</a:t>
            </a:r>
            <a:r>
              <a:rPr sz="2400" dirty="0"/>
              <a:t>nd  </a:t>
            </a:r>
            <a:r>
              <a:rPr sz="2400" spc="-405" dirty="0">
                <a:solidFill>
                  <a:srgbClr val="FFFFFF"/>
                </a:solidFill>
              </a:rPr>
              <a:t>an</a:t>
            </a:r>
            <a:r>
              <a:rPr sz="3600" spc="-607" baseline="4629" dirty="0"/>
              <a:t>s</a:t>
            </a:r>
            <a:r>
              <a:rPr sz="2400" spc="-405" dirty="0">
                <a:solidFill>
                  <a:srgbClr val="FFFFFF"/>
                </a:solidFill>
              </a:rPr>
              <a:t>d</a:t>
            </a:r>
            <a:r>
              <a:rPr sz="3600" spc="-607" baseline="4629" dirty="0"/>
              <a:t>ta</a:t>
            </a:r>
            <a:r>
              <a:rPr sz="2400" spc="-405" dirty="0">
                <a:solidFill>
                  <a:srgbClr val="FFFFFF"/>
                </a:solidFill>
              </a:rPr>
              <a:t>s</a:t>
            </a:r>
            <a:r>
              <a:rPr sz="3600" spc="-607" baseline="4629" dirty="0"/>
              <a:t>n</a:t>
            </a:r>
            <a:r>
              <a:rPr sz="2400" spc="-405" dirty="0">
                <a:solidFill>
                  <a:srgbClr val="FFFFFF"/>
                </a:solidFill>
              </a:rPr>
              <a:t>t</a:t>
            </a:r>
            <a:r>
              <a:rPr sz="3600" spc="-607" baseline="4629" dirty="0"/>
              <a:t>d</a:t>
            </a:r>
            <a:r>
              <a:rPr sz="2400" spc="-405" dirty="0">
                <a:solidFill>
                  <a:srgbClr val="FFFFFF"/>
                </a:solidFill>
              </a:rPr>
              <a:t>an</a:t>
            </a:r>
            <a:r>
              <a:rPr sz="3600" spc="-607" baseline="4629" dirty="0"/>
              <a:t>ar</a:t>
            </a:r>
            <a:r>
              <a:rPr sz="2400" spc="-405" dirty="0">
                <a:solidFill>
                  <a:srgbClr val="FFFFFF"/>
                </a:solidFill>
              </a:rPr>
              <a:t>d</a:t>
            </a:r>
            <a:r>
              <a:rPr sz="3600" spc="-607" baseline="4629" dirty="0"/>
              <a:t>d</a:t>
            </a:r>
            <a:r>
              <a:rPr sz="2400" spc="-405" dirty="0">
                <a:solidFill>
                  <a:srgbClr val="FFFFFF"/>
                </a:solidFill>
              </a:rPr>
              <a:t>a</a:t>
            </a:r>
            <a:r>
              <a:rPr sz="3600" spc="-607" baseline="4629" dirty="0"/>
              <a:t>s</a:t>
            </a:r>
            <a:r>
              <a:rPr sz="2400" spc="-405" dirty="0">
                <a:solidFill>
                  <a:srgbClr val="FFFFFF"/>
                </a:solidFill>
              </a:rPr>
              <a:t>rds</a:t>
            </a:r>
            <a:endParaRPr sz="2400"/>
          </a:p>
          <a:p>
            <a:pPr marL="463550" marR="469900" algn="ctr">
              <a:lnSpc>
                <a:spcPct val="100000"/>
              </a:lnSpc>
              <a:spcBef>
                <a:spcPts val="2155"/>
              </a:spcBef>
            </a:pPr>
            <a:r>
              <a:rPr dirty="0"/>
              <a:t>Selecting</a:t>
            </a:r>
            <a:r>
              <a:rPr spc="-65" dirty="0"/>
              <a:t> </a:t>
            </a:r>
            <a:r>
              <a:rPr spc="-10" dirty="0"/>
              <a:t>efficient</a:t>
            </a:r>
            <a:r>
              <a:rPr spc="-45" dirty="0"/>
              <a:t> </a:t>
            </a:r>
            <a:r>
              <a:rPr dirty="0"/>
              <a:t>control </a:t>
            </a:r>
            <a:r>
              <a:rPr spc="-585" dirty="0"/>
              <a:t> </a:t>
            </a:r>
            <a:r>
              <a:rPr dirty="0"/>
              <a:t>techniques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/>
          </a:p>
          <a:p>
            <a:pPr marR="13970" algn="ctr">
              <a:lnSpc>
                <a:spcPct val="100000"/>
              </a:lnSpc>
            </a:pPr>
            <a:r>
              <a:rPr spc="-5" dirty="0"/>
              <a:t>Suitability</a:t>
            </a:r>
            <a:r>
              <a:rPr spc="-50" dirty="0"/>
              <a:t> </a:t>
            </a:r>
            <a:r>
              <a:rPr spc="-5" dirty="0"/>
              <a:t>of </a:t>
            </a:r>
            <a:r>
              <a:rPr dirty="0"/>
              <a:t>control</a:t>
            </a:r>
            <a:r>
              <a:rPr spc="-30" dirty="0"/>
              <a:t> </a:t>
            </a:r>
            <a:r>
              <a:rPr dirty="0"/>
              <a:t>system</a:t>
            </a:r>
          </a:p>
          <a:p>
            <a:pPr marL="976630" marR="902335" indent="469265">
              <a:lnSpc>
                <a:spcPts val="8230"/>
              </a:lnSpc>
              <a:spcBef>
                <a:spcPts val="944"/>
              </a:spcBef>
            </a:pPr>
            <a:r>
              <a:rPr spc="-5" dirty="0"/>
              <a:t>Simplicity </a:t>
            </a:r>
            <a:r>
              <a:rPr dirty="0"/>
              <a:t> </a:t>
            </a:r>
            <a:r>
              <a:rPr spc="-5" dirty="0"/>
              <a:t>Focus</a:t>
            </a:r>
            <a:r>
              <a:rPr spc="-20" dirty="0"/>
              <a:t> </a:t>
            </a:r>
            <a:r>
              <a:rPr spc="-5" dirty="0"/>
              <a:t>on</a:t>
            </a:r>
            <a:r>
              <a:rPr spc="-15" dirty="0"/>
              <a:t> </a:t>
            </a:r>
            <a:r>
              <a:rPr spc="-5" dirty="0"/>
              <a:t>key</a:t>
            </a:r>
            <a:r>
              <a:rPr spc="-15" dirty="0"/>
              <a:t> </a:t>
            </a:r>
            <a:r>
              <a:rPr dirty="0"/>
              <a:t>area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65</a:t>
            </a:fld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33172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Essentials</a:t>
            </a:r>
            <a:r>
              <a:rPr spc="-3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a Sound</a:t>
            </a:r>
            <a:r>
              <a:rPr spc="-30" dirty="0"/>
              <a:t> </a:t>
            </a:r>
            <a:r>
              <a:rPr dirty="0"/>
              <a:t>Control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Cont..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2023" y="1095755"/>
            <a:ext cx="4427220" cy="3156585"/>
            <a:chOff x="192023" y="1095755"/>
            <a:chExt cx="4427220" cy="3156585"/>
          </a:xfrm>
        </p:grpSpPr>
        <p:sp>
          <p:nvSpPr>
            <p:cNvPr id="4" name="object 4"/>
            <p:cNvSpPr/>
            <p:nvPr/>
          </p:nvSpPr>
          <p:spPr>
            <a:xfrm>
              <a:off x="192023" y="1095755"/>
              <a:ext cx="4427220" cy="1051560"/>
            </a:xfrm>
            <a:custGeom>
              <a:avLst/>
              <a:gdLst/>
              <a:ahLst/>
              <a:cxnLst/>
              <a:rect l="l" t="t" r="r" b="b"/>
              <a:pathLst>
                <a:path w="4427220" h="1051560">
                  <a:moveTo>
                    <a:pt x="4427220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4427220" y="105156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FFBC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2023" y="3200400"/>
              <a:ext cx="4427220" cy="1051560"/>
            </a:xfrm>
            <a:custGeom>
              <a:avLst/>
              <a:gdLst/>
              <a:ahLst/>
              <a:cxnLst/>
              <a:rect l="l" t="t" r="r" b="b"/>
              <a:pathLst>
                <a:path w="4427220" h="1051560">
                  <a:moveTo>
                    <a:pt x="4427220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4427220" y="105156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96E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2023" y="2148839"/>
              <a:ext cx="4427220" cy="1051560"/>
            </a:xfrm>
            <a:custGeom>
              <a:avLst/>
              <a:gdLst/>
              <a:ahLst/>
              <a:cxnLst/>
              <a:rect l="l" t="t" r="r" b="b"/>
              <a:pathLst>
                <a:path w="4427220" h="1051560">
                  <a:moveTo>
                    <a:pt x="4427220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4427220" y="105156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BDE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19911" y="2413676"/>
            <a:ext cx="3155950" cy="703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sz="2400" dirty="0">
                <a:latin typeface="Times New Roman"/>
                <a:cs typeface="Times New Roman"/>
              </a:rPr>
              <a:t>Selecting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efficient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control</a:t>
            </a:r>
            <a:endParaRPr sz="240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techniques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2023" y="2136584"/>
            <a:ext cx="8799830" cy="4171315"/>
            <a:chOff x="192023" y="2136584"/>
            <a:chExt cx="8799830" cy="4171315"/>
          </a:xfrm>
        </p:grpSpPr>
        <p:sp>
          <p:nvSpPr>
            <p:cNvPr id="9" name="object 9"/>
            <p:cNvSpPr/>
            <p:nvPr/>
          </p:nvSpPr>
          <p:spPr>
            <a:xfrm>
              <a:off x="192023" y="4251960"/>
              <a:ext cx="4427220" cy="1027430"/>
            </a:xfrm>
            <a:custGeom>
              <a:avLst/>
              <a:gdLst/>
              <a:ahLst/>
              <a:cxnLst/>
              <a:rect l="l" t="t" r="r" b="b"/>
              <a:pathLst>
                <a:path w="4427220" h="1027429">
                  <a:moveTo>
                    <a:pt x="0" y="1027176"/>
                  </a:moveTo>
                  <a:lnTo>
                    <a:pt x="4427220" y="1027176"/>
                  </a:lnTo>
                  <a:lnTo>
                    <a:pt x="4427220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solidFill>
              <a:srgbClr val="FFA8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2023" y="5279136"/>
              <a:ext cx="4427220" cy="1028700"/>
            </a:xfrm>
            <a:custGeom>
              <a:avLst/>
              <a:gdLst/>
              <a:ahLst/>
              <a:cxnLst/>
              <a:rect l="l" t="t" r="r" b="b"/>
              <a:pathLst>
                <a:path w="4427220" h="1028700">
                  <a:moveTo>
                    <a:pt x="4427220" y="0"/>
                  </a:moveTo>
                  <a:lnTo>
                    <a:pt x="0" y="0"/>
                  </a:lnTo>
                  <a:lnTo>
                    <a:pt x="0" y="1028700"/>
                  </a:lnTo>
                  <a:lnTo>
                    <a:pt x="4427220" y="102870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F9C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38521" y="2149602"/>
              <a:ext cx="4040504" cy="3459479"/>
            </a:xfrm>
            <a:custGeom>
              <a:avLst/>
              <a:gdLst/>
              <a:ahLst/>
              <a:cxnLst/>
              <a:rect l="l" t="t" r="r" b="b"/>
              <a:pathLst>
                <a:path w="4040504" h="3459479">
                  <a:moveTo>
                    <a:pt x="3967479" y="0"/>
                  </a:moveTo>
                  <a:lnTo>
                    <a:pt x="0" y="0"/>
                  </a:lnTo>
                  <a:lnTo>
                    <a:pt x="1857" y="46492"/>
                  </a:lnTo>
                  <a:lnTo>
                    <a:pt x="3515" y="93050"/>
                  </a:lnTo>
                  <a:lnTo>
                    <a:pt x="4986" y="139738"/>
                  </a:lnTo>
                  <a:lnTo>
                    <a:pt x="6283" y="186620"/>
                  </a:lnTo>
                  <a:lnTo>
                    <a:pt x="7421" y="233763"/>
                  </a:lnTo>
                  <a:lnTo>
                    <a:pt x="8412" y="281230"/>
                  </a:lnTo>
                  <a:lnTo>
                    <a:pt x="9270" y="329087"/>
                  </a:lnTo>
                  <a:lnTo>
                    <a:pt x="10007" y="377399"/>
                  </a:lnTo>
                  <a:lnTo>
                    <a:pt x="10638" y="426230"/>
                  </a:lnTo>
                  <a:lnTo>
                    <a:pt x="11176" y="475646"/>
                  </a:lnTo>
                  <a:lnTo>
                    <a:pt x="11633" y="525712"/>
                  </a:lnTo>
                  <a:lnTo>
                    <a:pt x="12024" y="576492"/>
                  </a:lnTo>
                  <a:lnTo>
                    <a:pt x="12361" y="628052"/>
                  </a:lnTo>
                  <a:lnTo>
                    <a:pt x="12763" y="701703"/>
                  </a:lnTo>
                  <a:lnTo>
                    <a:pt x="14031" y="960513"/>
                  </a:lnTo>
                  <a:lnTo>
                    <a:pt x="14350" y="1016253"/>
                  </a:lnTo>
                  <a:lnTo>
                    <a:pt x="14667" y="1061103"/>
                  </a:lnTo>
                  <a:lnTo>
                    <a:pt x="15070" y="1106877"/>
                  </a:lnTo>
                  <a:lnTo>
                    <a:pt x="15553" y="1153952"/>
                  </a:lnTo>
                  <a:lnTo>
                    <a:pt x="16109" y="1202076"/>
                  </a:lnTo>
                  <a:lnTo>
                    <a:pt x="16726" y="1251151"/>
                  </a:lnTo>
                  <a:lnTo>
                    <a:pt x="17398" y="1301084"/>
                  </a:lnTo>
                  <a:lnTo>
                    <a:pt x="18115" y="1351777"/>
                  </a:lnTo>
                  <a:lnTo>
                    <a:pt x="18869" y="1403137"/>
                  </a:lnTo>
                  <a:lnTo>
                    <a:pt x="22889" y="1666575"/>
                  </a:lnTo>
                  <a:lnTo>
                    <a:pt x="24452" y="1773265"/>
                  </a:lnTo>
                  <a:lnTo>
                    <a:pt x="25190" y="1826509"/>
                  </a:lnTo>
                  <a:lnTo>
                    <a:pt x="25886" y="1879559"/>
                  </a:lnTo>
                  <a:lnTo>
                    <a:pt x="26651" y="1942822"/>
                  </a:lnTo>
                  <a:lnTo>
                    <a:pt x="27183" y="1990745"/>
                  </a:lnTo>
                  <a:lnTo>
                    <a:pt x="27665" y="2039071"/>
                  </a:lnTo>
                  <a:lnTo>
                    <a:pt x="28090" y="2087901"/>
                  </a:lnTo>
                  <a:lnTo>
                    <a:pt x="28453" y="2138544"/>
                  </a:lnTo>
                  <a:lnTo>
                    <a:pt x="28723" y="2188420"/>
                  </a:lnTo>
                  <a:lnTo>
                    <a:pt x="28890" y="2237034"/>
                  </a:lnTo>
                  <a:lnTo>
                    <a:pt x="28861" y="2339251"/>
                  </a:lnTo>
                  <a:lnTo>
                    <a:pt x="28701" y="2378329"/>
                  </a:lnTo>
                  <a:lnTo>
                    <a:pt x="28231" y="2437057"/>
                  </a:lnTo>
                  <a:lnTo>
                    <a:pt x="27515" y="2497328"/>
                  </a:lnTo>
                  <a:lnTo>
                    <a:pt x="26605" y="2557003"/>
                  </a:lnTo>
                  <a:lnTo>
                    <a:pt x="25496" y="2617702"/>
                  </a:lnTo>
                  <a:lnTo>
                    <a:pt x="24220" y="2678540"/>
                  </a:lnTo>
                  <a:lnTo>
                    <a:pt x="22800" y="2739258"/>
                  </a:lnTo>
                  <a:lnTo>
                    <a:pt x="21260" y="2799597"/>
                  </a:lnTo>
                  <a:lnTo>
                    <a:pt x="19623" y="2859298"/>
                  </a:lnTo>
                  <a:lnTo>
                    <a:pt x="17911" y="2918101"/>
                  </a:lnTo>
                  <a:lnTo>
                    <a:pt x="16149" y="2975748"/>
                  </a:lnTo>
                  <a:lnTo>
                    <a:pt x="14358" y="3031980"/>
                  </a:lnTo>
                  <a:lnTo>
                    <a:pt x="12563" y="3086538"/>
                  </a:lnTo>
                  <a:lnTo>
                    <a:pt x="10785" y="3139163"/>
                  </a:lnTo>
                  <a:lnTo>
                    <a:pt x="2982" y="3364221"/>
                  </a:lnTo>
                  <a:lnTo>
                    <a:pt x="1800" y="3399807"/>
                  </a:lnTo>
                  <a:lnTo>
                    <a:pt x="798" y="3431646"/>
                  </a:lnTo>
                  <a:lnTo>
                    <a:pt x="0" y="3459479"/>
                  </a:lnTo>
                  <a:lnTo>
                    <a:pt x="716152" y="3448672"/>
                  </a:lnTo>
                  <a:lnTo>
                    <a:pt x="1790319" y="3448672"/>
                  </a:lnTo>
                  <a:lnTo>
                    <a:pt x="4024756" y="3427095"/>
                  </a:lnTo>
                  <a:lnTo>
                    <a:pt x="4010983" y="3322109"/>
                  </a:lnTo>
                  <a:lnTo>
                    <a:pt x="3980862" y="3069653"/>
                  </a:lnTo>
                  <a:lnTo>
                    <a:pt x="3951194" y="2763476"/>
                  </a:lnTo>
                  <a:lnTo>
                    <a:pt x="3938778" y="2497328"/>
                  </a:lnTo>
                  <a:lnTo>
                    <a:pt x="3940222" y="2443960"/>
                  </a:lnTo>
                  <a:lnTo>
                    <a:pt x="3943484" y="2391278"/>
                  </a:lnTo>
                  <a:lnTo>
                    <a:pt x="3948312" y="2339251"/>
                  </a:lnTo>
                  <a:lnTo>
                    <a:pt x="3954454" y="2287847"/>
                  </a:lnTo>
                  <a:lnTo>
                    <a:pt x="3961659" y="2237034"/>
                  </a:lnTo>
                  <a:lnTo>
                    <a:pt x="3969674" y="2186782"/>
                  </a:lnTo>
                  <a:lnTo>
                    <a:pt x="3978249" y="2137058"/>
                  </a:lnTo>
                  <a:lnTo>
                    <a:pt x="3987133" y="2087832"/>
                  </a:lnTo>
                  <a:lnTo>
                    <a:pt x="3996073" y="2039071"/>
                  </a:lnTo>
                  <a:lnTo>
                    <a:pt x="4004817" y="1990745"/>
                  </a:lnTo>
                  <a:lnTo>
                    <a:pt x="4013116" y="1942822"/>
                  </a:lnTo>
                  <a:lnTo>
                    <a:pt x="4020716" y="1895270"/>
                  </a:lnTo>
                  <a:lnTo>
                    <a:pt x="4027367" y="1848058"/>
                  </a:lnTo>
                  <a:lnTo>
                    <a:pt x="4032817" y="1801155"/>
                  </a:lnTo>
                  <a:lnTo>
                    <a:pt x="4036814" y="1754530"/>
                  </a:lnTo>
                  <a:lnTo>
                    <a:pt x="4039107" y="1708150"/>
                  </a:lnTo>
                  <a:lnTo>
                    <a:pt x="4039892" y="1655391"/>
                  </a:lnTo>
                  <a:lnTo>
                    <a:pt x="4039300" y="1602956"/>
                  </a:lnTo>
                  <a:lnTo>
                    <a:pt x="4037489" y="1550892"/>
                  </a:lnTo>
                  <a:lnTo>
                    <a:pt x="4034614" y="1499246"/>
                  </a:lnTo>
                  <a:lnTo>
                    <a:pt x="4030832" y="1448066"/>
                  </a:lnTo>
                  <a:lnTo>
                    <a:pt x="4026298" y="1397400"/>
                  </a:lnTo>
                  <a:lnTo>
                    <a:pt x="4021169" y="1347295"/>
                  </a:lnTo>
                  <a:lnTo>
                    <a:pt x="4015600" y="1297798"/>
                  </a:lnTo>
                  <a:lnTo>
                    <a:pt x="4009749" y="1248957"/>
                  </a:lnTo>
                  <a:lnTo>
                    <a:pt x="4003770" y="1200820"/>
                  </a:lnTo>
                  <a:lnTo>
                    <a:pt x="3997820" y="1153433"/>
                  </a:lnTo>
                  <a:lnTo>
                    <a:pt x="3992055" y="1106845"/>
                  </a:lnTo>
                  <a:lnTo>
                    <a:pt x="3986613" y="1060946"/>
                  </a:lnTo>
                  <a:lnTo>
                    <a:pt x="3981704" y="1016253"/>
                  </a:lnTo>
                  <a:lnTo>
                    <a:pt x="3975252" y="960513"/>
                  </a:lnTo>
                  <a:lnTo>
                    <a:pt x="3967821" y="906261"/>
                  </a:lnTo>
                  <a:lnTo>
                    <a:pt x="3959732" y="853377"/>
                  </a:lnTo>
                  <a:lnTo>
                    <a:pt x="3951311" y="801738"/>
                  </a:lnTo>
                  <a:lnTo>
                    <a:pt x="3942880" y="751220"/>
                  </a:lnTo>
                  <a:lnTo>
                    <a:pt x="3934762" y="701703"/>
                  </a:lnTo>
                  <a:lnTo>
                    <a:pt x="3927282" y="653062"/>
                  </a:lnTo>
                  <a:lnTo>
                    <a:pt x="3920763" y="605176"/>
                  </a:lnTo>
                  <a:lnTo>
                    <a:pt x="3915527" y="557922"/>
                  </a:lnTo>
                  <a:lnTo>
                    <a:pt x="3911899" y="511177"/>
                  </a:lnTo>
                  <a:lnTo>
                    <a:pt x="3910203" y="464820"/>
                  </a:lnTo>
                  <a:lnTo>
                    <a:pt x="3911218" y="406843"/>
                  </a:lnTo>
                  <a:lnTo>
                    <a:pt x="3915360" y="346812"/>
                  </a:lnTo>
                  <a:lnTo>
                    <a:pt x="3921863" y="286286"/>
                  </a:lnTo>
                  <a:lnTo>
                    <a:pt x="3929959" y="226823"/>
                  </a:lnTo>
                  <a:lnTo>
                    <a:pt x="3938880" y="169981"/>
                  </a:lnTo>
                  <a:lnTo>
                    <a:pt x="3947860" y="117319"/>
                  </a:lnTo>
                  <a:lnTo>
                    <a:pt x="3956132" y="70396"/>
                  </a:lnTo>
                  <a:lnTo>
                    <a:pt x="3962927" y="30770"/>
                  </a:lnTo>
                  <a:lnTo>
                    <a:pt x="3967479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38521" y="2149602"/>
              <a:ext cx="4040504" cy="3459479"/>
            </a:xfrm>
            <a:custGeom>
              <a:avLst/>
              <a:gdLst/>
              <a:ahLst/>
              <a:cxnLst/>
              <a:rect l="l" t="t" r="r" b="b"/>
              <a:pathLst>
                <a:path w="4040504" h="3459479">
                  <a:moveTo>
                    <a:pt x="0" y="0"/>
                  </a:moveTo>
                  <a:lnTo>
                    <a:pt x="2449195" y="0"/>
                  </a:lnTo>
                  <a:lnTo>
                    <a:pt x="3967479" y="0"/>
                  </a:lnTo>
                  <a:lnTo>
                    <a:pt x="3962927" y="30770"/>
                  </a:lnTo>
                  <a:lnTo>
                    <a:pt x="3956132" y="70396"/>
                  </a:lnTo>
                  <a:lnTo>
                    <a:pt x="3947860" y="117319"/>
                  </a:lnTo>
                  <a:lnTo>
                    <a:pt x="3938880" y="169981"/>
                  </a:lnTo>
                  <a:lnTo>
                    <a:pt x="3929959" y="226823"/>
                  </a:lnTo>
                  <a:lnTo>
                    <a:pt x="3921863" y="286286"/>
                  </a:lnTo>
                  <a:lnTo>
                    <a:pt x="3915360" y="346812"/>
                  </a:lnTo>
                  <a:lnTo>
                    <a:pt x="3911218" y="406843"/>
                  </a:lnTo>
                  <a:lnTo>
                    <a:pt x="3910203" y="464820"/>
                  </a:lnTo>
                  <a:lnTo>
                    <a:pt x="3911899" y="511177"/>
                  </a:lnTo>
                  <a:lnTo>
                    <a:pt x="3915527" y="557922"/>
                  </a:lnTo>
                  <a:lnTo>
                    <a:pt x="3920763" y="605176"/>
                  </a:lnTo>
                  <a:lnTo>
                    <a:pt x="3927282" y="653062"/>
                  </a:lnTo>
                  <a:lnTo>
                    <a:pt x="3934762" y="701703"/>
                  </a:lnTo>
                  <a:lnTo>
                    <a:pt x="3942880" y="751220"/>
                  </a:lnTo>
                  <a:lnTo>
                    <a:pt x="3951311" y="801738"/>
                  </a:lnTo>
                  <a:lnTo>
                    <a:pt x="3959732" y="853377"/>
                  </a:lnTo>
                  <a:lnTo>
                    <a:pt x="3967821" y="906261"/>
                  </a:lnTo>
                  <a:lnTo>
                    <a:pt x="3975252" y="960513"/>
                  </a:lnTo>
                  <a:lnTo>
                    <a:pt x="3981704" y="1016253"/>
                  </a:lnTo>
                  <a:lnTo>
                    <a:pt x="3986630" y="1061103"/>
                  </a:lnTo>
                  <a:lnTo>
                    <a:pt x="3992055" y="1106845"/>
                  </a:lnTo>
                  <a:lnTo>
                    <a:pt x="3997820" y="1153433"/>
                  </a:lnTo>
                  <a:lnTo>
                    <a:pt x="4003770" y="1200820"/>
                  </a:lnTo>
                  <a:lnTo>
                    <a:pt x="4009749" y="1248957"/>
                  </a:lnTo>
                  <a:lnTo>
                    <a:pt x="4015600" y="1297798"/>
                  </a:lnTo>
                  <a:lnTo>
                    <a:pt x="4021169" y="1347295"/>
                  </a:lnTo>
                  <a:lnTo>
                    <a:pt x="4026298" y="1397400"/>
                  </a:lnTo>
                  <a:lnTo>
                    <a:pt x="4030832" y="1448066"/>
                  </a:lnTo>
                  <a:lnTo>
                    <a:pt x="4034614" y="1499246"/>
                  </a:lnTo>
                  <a:lnTo>
                    <a:pt x="4037489" y="1550892"/>
                  </a:lnTo>
                  <a:lnTo>
                    <a:pt x="4039300" y="1602956"/>
                  </a:lnTo>
                  <a:lnTo>
                    <a:pt x="4039892" y="1655391"/>
                  </a:lnTo>
                  <a:lnTo>
                    <a:pt x="4039107" y="1708150"/>
                  </a:lnTo>
                  <a:lnTo>
                    <a:pt x="4036814" y="1754530"/>
                  </a:lnTo>
                  <a:lnTo>
                    <a:pt x="4032817" y="1801155"/>
                  </a:lnTo>
                  <a:lnTo>
                    <a:pt x="4027367" y="1848058"/>
                  </a:lnTo>
                  <a:lnTo>
                    <a:pt x="4020716" y="1895270"/>
                  </a:lnTo>
                  <a:lnTo>
                    <a:pt x="4013116" y="1942822"/>
                  </a:lnTo>
                  <a:lnTo>
                    <a:pt x="4004817" y="1990745"/>
                  </a:lnTo>
                  <a:lnTo>
                    <a:pt x="3996073" y="2039071"/>
                  </a:lnTo>
                  <a:lnTo>
                    <a:pt x="3987133" y="2087832"/>
                  </a:lnTo>
                  <a:lnTo>
                    <a:pt x="3978249" y="2137058"/>
                  </a:lnTo>
                  <a:lnTo>
                    <a:pt x="3969674" y="2186782"/>
                  </a:lnTo>
                  <a:lnTo>
                    <a:pt x="3961659" y="2237034"/>
                  </a:lnTo>
                  <a:lnTo>
                    <a:pt x="3954454" y="2287847"/>
                  </a:lnTo>
                  <a:lnTo>
                    <a:pt x="3948312" y="2339251"/>
                  </a:lnTo>
                  <a:lnTo>
                    <a:pt x="3943484" y="2391278"/>
                  </a:lnTo>
                  <a:lnTo>
                    <a:pt x="3940222" y="2443960"/>
                  </a:lnTo>
                  <a:lnTo>
                    <a:pt x="3938778" y="2497328"/>
                  </a:lnTo>
                  <a:lnTo>
                    <a:pt x="3951194" y="2763476"/>
                  </a:lnTo>
                  <a:lnTo>
                    <a:pt x="3980862" y="3069653"/>
                  </a:lnTo>
                  <a:lnTo>
                    <a:pt x="4010983" y="3322109"/>
                  </a:lnTo>
                  <a:lnTo>
                    <a:pt x="4024756" y="3427095"/>
                  </a:lnTo>
                  <a:lnTo>
                    <a:pt x="2950463" y="3437890"/>
                  </a:lnTo>
                  <a:lnTo>
                    <a:pt x="1790319" y="3448672"/>
                  </a:lnTo>
                  <a:lnTo>
                    <a:pt x="716152" y="3448672"/>
                  </a:lnTo>
                  <a:lnTo>
                    <a:pt x="478345" y="3451121"/>
                  </a:lnTo>
                  <a:lnTo>
                    <a:pt x="246157" y="3454752"/>
                  </a:lnTo>
                  <a:lnTo>
                    <a:pt x="69929" y="3458044"/>
                  </a:lnTo>
                  <a:lnTo>
                    <a:pt x="0" y="3459479"/>
                  </a:lnTo>
                  <a:lnTo>
                    <a:pt x="1800" y="3399807"/>
                  </a:lnTo>
                  <a:lnTo>
                    <a:pt x="4321" y="3325148"/>
                  </a:lnTo>
                  <a:lnTo>
                    <a:pt x="5794" y="3282847"/>
                  </a:lnTo>
                  <a:lnTo>
                    <a:pt x="7378" y="3237576"/>
                  </a:lnTo>
                  <a:lnTo>
                    <a:pt x="9049" y="3189595"/>
                  </a:lnTo>
                  <a:lnTo>
                    <a:pt x="10785" y="3139163"/>
                  </a:lnTo>
                  <a:lnTo>
                    <a:pt x="12563" y="3086538"/>
                  </a:lnTo>
                  <a:lnTo>
                    <a:pt x="14358" y="3031980"/>
                  </a:lnTo>
                  <a:lnTo>
                    <a:pt x="16149" y="2975748"/>
                  </a:lnTo>
                  <a:lnTo>
                    <a:pt x="17911" y="2918101"/>
                  </a:lnTo>
                  <a:lnTo>
                    <a:pt x="19623" y="2859298"/>
                  </a:lnTo>
                  <a:lnTo>
                    <a:pt x="21260" y="2799597"/>
                  </a:lnTo>
                  <a:lnTo>
                    <a:pt x="22800" y="2739258"/>
                  </a:lnTo>
                  <a:lnTo>
                    <a:pt x="24220" y="2678540"/>
                  </a:lnTo>
                  <a:lnTo>
                    <a:pt x="25496" y="2617702"/>
                  </a:lnTo>
                  <a:lnTo>
                    <a:pt x="26605" y="2557003"/>
                  </a:lnTo>
                  <a:lnTo>
                    <a:pt x="27525" y="2496701"/>
                  </a:lnTo>
                  <a:lnTo>
                    <a:pt x="28231" y="2437057"/>
                  </a:lnTo>
                  <a:lnTo>
                    <a:pt x="28701" y="2378329"/>
                  </a:lnTo>
                  <a:lnTo>
                    <a:pt x="28889" y="2332481"/>
                  </a:lnTo>
                  <a:lnTo>
                    <a:pt x="28949" y="2285484"/>
                  </a:lnTo>
                  <a:lnTo>
                    <a:pt x="28891" y="2237431"/>
                  </a:lnTo>
                  <a:lnTo>
                    <a:pt x="28723" y="2188420"/>
                  </a:lnTo>
                  <a:lnTo>
                    <a:pt x="28453" y="2138544"/>
                  </a:lnTo>
                  <a:lnTo>
                    <a:pt x="28090" y="2087901"/>
                  </a:lnTo>
                  <a:lnTo>
                    <a:pt x="27644" y="2036585"/>
                  </a:lnTo>
                  <a:lnTo>
                    <a:pt x="27122" y="1984693"/>
                  </a:lnTo>
                  <a:lnTo>
                    <a:pt x="26533" y="1932319"/>
                  </a:lnTo>
                  <a:lnTo>
                    <a:pt x="25886" y="1879559"/>
                  </a:lnTo>
                  <a:lnTo>
                    <a:pt x="25190" y="1826509"/>
                  </a:lnTo>
                  <a:lnTo>
                    <a:pt x="24452" y="1773265"/>
                  </a:lnTo>
                  <a:lnTo>
                    <a:pt x="23682" y="1719922"/>
                  </a:lnTo>
                  <a:lnTo>
                    <a:pt x="22889" y="1666575"/>
                  </a:lnTo>
                  <a:lnTo>
                    <a:pt x="22081" y="1613321"/>
                  </a:lnTo>
                  <a:lnTo>
                    <a:pt x="21266" y="1560254"/>
                  </a:lnTo>
                  <a:lnTo>
                    <a:pt x="20453" y="1507471"/>
                  </a:lnTo>
                  <a:lnTo>
                    <a:pt x="19652" y="1455067"/>
                  </a:lnTo>
                  <a:lnTo>
                    <a:pt x="18869" y="1403137"/>
                  </a:lnTo>
                  <a:lnTo>
                    <a:pt x="18115" y="1351777"/>
                  </a:lnTo>
                  <a:lnTo>
                    <a:pt x="17398" y="1301084"/>
                  </a:lnTo>
                  <a:lnTo>
                    <a:pt x="16726" y="1251151"/>
                  </a:lnTo>
                  <a:lnTo>
                    <a:pt x="16109" y="1202076"/>
                  </a:lnTo>
                  <a:lnTo>
                    <a:pt x="15553" y="1153952"/>
                  </a:lnTo>
                  <a:lnTo>
                    <a:pt x="15070" y="1106877"/>
                  </a:lnTo>
                  <a:lnTo>
                    <a:pt x="14666" y="1060946"/>
                  </a:lnTo>
                  <a:lnTo>
                    <a:pt x="14350" y="1016253"/>
                  </a:lnTo>
                  <a:lnTo>
                    <a:pt x="14013" y="957418"/>
                  </a:lnTo>
                  <a:lnTo>
                    <a:pt x="13716" y="899817"/>
                  </a:lnTo>
                  <a:lnTo>
                    <a:pt x="13445" y="843385"/>
                  </a:lnTo>
                  <a:lnTo>
                    <a:pt x="13187" y="788058"/>
                  </a:lnTo>
                  <a:lnTo>
                    <a:pt x="12930" y="733770"/>
                  </a:lnTo>
                  <a:lnTo>
                    <a:pt x="12659" y="680456"/>
                  </a:lnTo>
                  <a:lnTo>
                    <a:pt x="12361" y="628052"/>
                  </a:lnTo>
                  <a:lnTo>
                    <a:pt x="12024" y="576492"/>
                  </a:lnTo>
                  <a:lnTo>
                    <a:pt x="11633" y="525712"/>
                  </a:lnTo>
                  <a:lnTo>
                    <a:pt x="11176" y="475646"/>
                  </a:lnTo>
                  <a:lnTo>
                    <a:pt x="10638" y="426230"/>
                  </a:lnTo>
                  <a:lnTo>
                    <a:pt x="10007" y="377399"/>
                  </a:lnTo>
                  <a:lnTo>
                    <a:pt x="9270" y="329087"/>
                  </a:lnTo>
                  <a:lnTo>
                    <a:pt x="8412" y="281230"/>
                  </a:lnTo>
                  <a:lnTo>
                    <a:pt x="7421" y="233763"/>
                  </a:lnTo>
                  <a:lnTo>
                    <a:pt x="6283" y="186620"/>
                  </a:lnTo>
                  <a:lnTo>
                    <a:pt x="4986" y="139738"/>
                  </a:lnTo>
                  <a:lnTo>
                    <a:pt x="3515" y="93050"/>
                  </a:lnTo>
                  <a:lnTo>
                    <a:pt x="1857" y="46492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E1E1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384672" y="2152650"/>
            <a:ext cx="315595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Control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techniques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have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detect deviations </a:t>
            </a:r>
            <a:r>
              <a:rPr sz="2400" dirty="0">
                <a:latin typeface="Times New Roman"/>
                <a:cs typeface="Times New Roman"/>
              </a:rPr>
              <a:t>from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standards</a:t>
            </a:r>
            <a:r>
              <a:rPr sz="2400" dirty="0">
                <a:latin typeface="Times New Roman"/>
                <a:cs typeface="Times New Roman"/>
              </a:rPr>
              <a:t> 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make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possible corrective action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early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stage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with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minimum damage.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2024" y="2157983"/>
            <a:ext cx="4939665" cy="1036319"/>
          </a:xfrm>
          <a:custGeom>
            <a:avLst/>
            <a:gdLst/>
            <a:ahLst/>
            <a:cxnLst/>
            <a:rect l="l" t="t" r="r" b="b"/>
            <a:pathLst>
              <a:path w="4939665" h="1036319">
                <a:moveTo>
                  <a:pt x="4939284" y="518160"/>
                </a:moveTo>
                <a:lnTo>
                  <a:pt x="4421124" y="0"/>
                </a:lnTo>
                <a:lnTo>
                  <a:pt x="0" y="0"/>
                </a:lnTo>
                <a:lnTo>
                  <a:pt x="0" y="1036320"/>
                </a:lnTo>
                <a:lnTo>
                  <a:pt x="4421124" y="1036320"/>
                </a:lnTo>
                <a:lnTo>
                  <a:pt x="4939284" y="51816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Clear</a:t>
            </a:r>
            <a:r>
              <a:rPr spc="-45" dirty="0"/>
              <a:t> </a:t>
            </a:r>
            <a:r>
              <a:rPr dirty="0"/>
              <a:t>definition</a:t>
            </a:r>
            <a:r>
              <a:rPr spc="-5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objectives</a:t>
            </a:r>
            <a:r>
              <a:rPr spc="-60" dirty="0"/>
              <a:t> </a:t>
            </a:r>
            <a:r>
              <a:rPr dirty="0"/>
              <a:t>and </a:t>
            </a:r>
            <a:r>
              <a:rPr spc="-585" dirty="0"/>
              <a:t> </a:t>
            </a:r>
            <a:r>
              <a:rPr dirty="0"/>
              <a:t>standards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/>
          </a:p>
          <a:p>
            <a:pPr marR="14604" algn="ctr">
              <a:lnSpc>
                <a:spcPct val="100000"/>
              </a:lnSpc>
            </a:pPr>
            <a:r>
              <a:rPr dirty="0">
                <a:solidFill>
                  <a:srgbClr val="FFFFFF"/>
                </a:solidFill>
              </a:rPr>
              <a:t>Selecting</a:t>
            </a:r>
            <a:r>
              <a:rPr spc="-5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efficient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control</a:t>
            </a:r>
          </a:p>
          <a:p>
            <a:pPr marR="15240" algn="ctr">
              <a:lnSpc>
                <a:spcPct val="100000"/>
              </a:lnSpc>
            </a:pPr>
            <a:r>
              <a:rPr dirty="0">
                <a:solidFill>
                  <a:srgbClr val="FFFFFF"/>
                </a:solidFill>
              </a:rPr>
              <a:t>techniques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/>
          </a:p>
          <a:p>
            <a:pPr marR="13970" algn="ctr">
              <a:lnSpc>
                <a:spcPct val="100000"/>
              </a:lnSpc>
            </a:pPr>
            <a:r>
              <a:rPr spc="-5" dirty="0"/>
              <a:t>Suitability</a:t>
            </a:r>
            <a:r>
              <a:rPr spc="-50" dirty="0"/>
              <a:t> </a:t>
            </a:r>
            <a:r>
              <a:rPr spc="-5" dirty="0"/>
              <a:t>of </a:t>
            </a:r>
            <a:r>
              <a:rPr dirty="0"/>
              <a:t>control</a:t>
            </a:r>
            <a:r>
              <a:rPr spc="-30" dirty="0"/>
              <a:t> </a:t>
            </a:r>
            <a:r>
              <a:rPr dirty="0"/>
              <a:t>system</a:t>
            </a:r>
          </a:p>
          <a:p>
            <a:pPr marL="959485" marR="919480" indent="402590">
              <a:lnSpc>
                <a:spcPct val="279700"/>
              </a:lnSpc>
              <a:spcBef>
                <a:spcPts val="280"/>
              </a:spcBef>
            </a:pPr>
            <a:r>
              <a:rPr spc="-5" dirty="0"/>
              <a:t>Simplicity </a:t>
            </a:r>
            <a:r>
              <a:rPr dirty="0"/>
              <a:t> Focus</a:t>
            </a:r>
            <a:r>
              <a:rPr spc="-30" dirty="0"/>
              <a:t> </a:t>
            </a:r>
            <a:r>
              <a:rPr dirty="0"/>
              <a:t>on</a:t>
            </a:r>
            <a:r>
              <a:rPr spc="-25" dirty="0"/>
              <a:t> </a:t>
            </a:r>
            <a:r>
              <a:rPr spc="-5" dirty="0"/>
              <a:t>key</a:t>
            </a:r>
            <a:r>
              <a:rPr spc="-25" dirty="0"/>
              <a:t> </a:t>
            </a:r>
            <a:r>
              <a:rPr dirty="0"/>
              <a:t>area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66</a:t>
            </a:fld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33172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Essentials</a:t>
            </a:r>
            <a:r>
              <a:rPr spc="-30" dirty="0"/>
              <a:t> </a:t>
            </a:r>
            <a:r>
              <a:rPr dirty="0"/>
              <a:t>of a</a:t>
            </a:r>
            <a:r>
              <a:rPr spc="-5" dirty="0"/>
              <a:t> </a:t>
            </a:r>
            <a:r>
              <a:rPr dirty="0"/>
              <a:t>Sound</a:t>
            </a:r>
            <a:r>
              <a:rPr spc="-25" dirty="0"/>
              <a:t> </a:t>
            </a:r>
            <a:r>
              <a:rPr dirty="0"/>
              <a:t>Control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dirty="0"/>
              <a:t>Cont..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2023" y="1095755"/>
            <a:ext cx="4427220" cy="3156585"/>
            <a:chOff x="192023" y="1095755"/>
            <a:chExt cx="4427220" cy="3156585"/>
          </a:xfrm>
        </p:grpSpPr>
        <p:sp>
          <p:nvSpPr>
            <p:cNvPr id="4" name="object 4"/>
            <p:cNvSpPr/>
            <p:nvPr/>
          </p:nvSpPr>
          <p:spPr>
            <a:xfrm>
              <a:off x="192023" y="1095755"/>
              <a:ext cx="4427220" cy="1051560"/>
            </a:xfrm>
            <a:custGeom>
              <a:avLst/>
              <a:gdLst/>
              <a:ahLst/>
              <a:cxnLst/>
              <a:rect l="l" t="t" r="r" b="b"/>
              <a:pathLst>
                <a:path w="4427220" h="1051560">
                  <a:moveTo>
                    <a:pt x="4427220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4427220" y="105156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FFBC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2023" y="3200400"/>
              <a:ext cx="4427220" cy="1051560"/>
            </a:xfrm>
            <a:custGeom>
              <a:avLst/>
              <a:gdLst/>
              <a:ahLst/>
              <a:cxnLst/>
              <a:rect l="l" t="t" r="r" b="b"/>
              <a:pathLst>
                <a:path w="4427220" h="1051560">
                  <a:moveTo>
                    <a:pt x="4427220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4427220" y="105156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96E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4463" y="3507273"/>
            <a:ext cx="3458210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20"/>
              </a:lnSpc>
            </a:pPr>
            <a:r>
              <a:rPr sz="2400" spc="-5" dirty="0">
                <a:latin typeface="Times New Roman"/>
                <a:cs typeface="Times New Roman"/>
              </a:rPr>
              <a:t>Suitability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 </a:t>
            </a:r>
            <a:r>
              <a:rPr sz="2400" dirty="0">
                <a:latin typeface="Times New Roman"/>
                <a:cs typeface="Times New Roman"/>
              </a:rPr>
              <a:t>control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2023" y="1920176"/>
            <a:ext cx="8780145" cy="4387850"/>
            <a:chOff x="192023" y="1920176"/>
            <a:chExt cx="8780145" cy="4387850"/>
          </a:xfrm>
        </p:grpSpPr>
        <p:sp>
          <p:nvSpPr>
            <p:cNvPr id="8" name="object 8"/>
            <p:cNvSpPr/>
            <p:nvPr/>
          </p:nvSpPr>
          <p:spPr>
            <a:xfrm>
              <a:off x="192023" y="2148840"/>
              <a:ext cx="4427220" cy="1051560"/>
            </a:xfrm>
            <a:custGeom>
              <a:avLst/>
              <a:gdLst/>
              <a:ahLst/>
              <a:cxnLst/>
              <a:rect l="l" t="t" r="r" b="b"/>
              <a:pathLst>
                <a:path w="4427220" h="1051560">
                  <a:moveTo>
                    <a:pt x="4427220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4427220" y="105156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BDE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2023" y="4251960"/>
              <a:ext cx="4427220" cy="1027430"/>
            </a:xfrm>
            <a:custGeom>
              <a:avLst/>
              <a:gdLst/>
              <a:ahLst/>
              <a:cxnLst/>
              <a:rect l="l" t="t" r="r" b="b"/>
              <a:pathLst>
                <a:path w="4427220" h="1027429">
                  <a:moveTo>
                    <a:pt x="0" y="1027176"/>
                  </a:moveTo>
                  <a:lnTo>
                    <a:pt x="4427220" y="1027176"/>
                  </a:lnTo>
                  <a:lnTo>
                    <a:pt x="4427220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solidFill>
              <a:srgbClr val="FFA8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2023" y="5279135"/>
              <a:ext cx="4427220" cy="1028700"/>
            </a:xfrm>
            <a:custGeom>
              <a:avLst/>
              <a:gdLst/>
              <a:ahLst/>
              <a:cxnLst/>
              <a:rect l="l" t="t" r="r" b="b"/>
              <a:pathLst>
                <a:path w="4427220" h="1028700">
                  <a:moveTo>
                    <a:pt x="4427220" y="0"/>
                  </a:moveTo>
                  <a:lnTo>
                    <a:pt x="0" y="0"/>
                  </a:lnTo>
                  <a:lnTo>
                    <a:pt x="0" y="1028700"/>
                  </a:lnTo>
                  <a:lnTo>
                    <a:pt x="4427220" y="102870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F9C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26329" y="1933194"/>
              <a:ext cx="4032250" cy="4297680"/>
            </a:xfrm>
            <a:custGeom>
              <a:avLst/>
              <a:gdLst/>
              <a:ahLst/>
              <a:cxnLst/>
              <a:rect l="l" t="t" r="r" b="b"/>
              <a:pathLst>
                <a:path w="4032250" h="4297680">
                  <a:moveTo>
                    <a:pt x="3959987" y="0"/>
                  </a:moveTo>
                  <a:lnTo>
                    <a:pt x="0" y="0"/>
                  </a:lnTo>
                  <a:lnTo>
                    <a:pt x="1502" y="46199"/>
                  </a:lnTo>
                  <a:lnTo>
                    <a:pt x="2875" y="92442"/>
                  </a:lnTo>
                  <a:lnTo>
                    <a:pt x="4125" y="138768"/>
                  </a:lnTo>
                  <a:lnTo>
                    <a:pt x="5259" y="185218"/>
                  </a:lnTo>
                  <a:lnTo>
                    <a:pt x="6283" y="231834"/>
                  </a:lnTo>
                  <a:lnTo>
                    <a:pt x="7206" y="278658"/>
                  </a:lnTo>
                  <a:lnTo>
                    <a:pt x="8032" y="325729"/>
                  </a:lnTo>
                  <a:lnTo>
                    <a:pt x="8770" y="373090"/>
                  </a:lnTo>
                  <a:lnTo>
                    <a:pt x="9426" y="420782"/>
                  </a:lnTo>
                  <a:lnTo>
                    <a:pt x="10007" y="468845"/>
                  </a:lnTo>
                  <a:lnTo>
                    <a:pt x="10533" y="518757"/>
                  </a:lnTo>
                  <a:lnTo>
                    <a:pt x="11061" y="577468"/>
                  </a:lnTo>
                  <a:lnTo>
                    <a:pt x="11416" y="622678"/>
                  </a:lnTo>
                  <a:lnTo>
                    <a:pt x="11731" y="668166"/>
                  </a:lnTo>
                  <a:lnTo>
                    <a:pt x="12024" y="716176"/>
                  </a:lnTo>
                  <a:lnTo>
                    <a:pt x="12297" y="767333"/>
                  </a:lnTo>
                  <a:lnTo>
                    <a:pt x="12770" y="871669"/>
                  </a:lnTo>
                  <a:lnTo>
                    <a:pt x="13867" y="1154467"/>
                  </a:lnTo>
                  <a:lnTo>
                    <a:pt x="14350" y="1262379"/>
                  </a:lnTo>
                  <a:lnTo>
                    <a:pt x="14594" y="1308198"/>
                  </a:lnTo>
                  <a:lnTo>
                    <a:pt x="14898" y="1354775"/>
                  </a:lnTo>
                  <a:lnTo>
                    <a:pt x="15257" y="1402076"/>
                  </a:lnTo>
                  <a:lnTo>
                    <a:pt x="15666" y="1450070"/>
                  </a:lnTo>
                  <a:lnTo>
                    <a:pt x="16120" y="1498763"/>
                  </a:lnTo>
                  <a:lnTo>
                    <a:pt x="16621" y="1548654"/>
                  </a:lnTo>
                  <a:lnTo>
                    <a:pt x="17729" y="1650529"/>
                  </a:lnTo>
                  <a:lnTo>
                    <a:pt x="18950" y="1754762"/>
                  </a:lnTo>
                  <a:lnTo>
                    <a:pt x="22898" y="2076406"/>
                  </a:lnTo>
                  <a:lnTo>
                    <a:pt x="24182" y="2184869"/>
                  </a:lnTo>
                  <a:lnTo>
                    <a:pt x="25384" y="2293088"/>
                  </a:lnTo>
                  <a:lnTo>
                    <a:pt x="26016" y="2354458"/>
                  </a:lnTo>
                  <a:lnTo>
                    <a:pt x="26478" y="2401691"/>
                  </a:lnTo>
                  <a:lnTo>
                    <a:pt x="26952" y="2453823"/>
                  </a:lnTo>
                  <a:lnTo>
                    <a:pt x="27393" y="2506716"/>
                  </a:lnTo>
                  <a:lnTo>
                    <a:pt x="27785" y="2559158"/>
                  </a:lnTo>
                  <a:lnTo>
                    <a:pt x="28122" y="2611084"/>
                  </a:lnTo>
                  <a:lnTo>
                    <a:pt x="28401" y="2662429"/>
                  </a:lnTo>
                  <a:lnTo>
                    <a:pt x="28617" y="2713128"/>
                  </a:lnTo>
                  <a:lnTo>
                    <a:pt x="28748" y="2908162"/>
                  </a:lnTo>
                  <a:lnTo>
                    <a:pt x="28575" y="2954654"/>
                  </a:lnTo>
                  <a:lnTo>
                    <a:pt x="28214" y="3013470"/>
                  </a:lnTo>
                  <a:lnTo>
                    <a:pt x="27698" y="3073069"/>
                  </a:lnTo>
                  <a:lnTo>
                    <a:pt x="27038" y="3133284"/>
                  </a:lnTo>
                  <a:lnTo>
                    <a:pt x="26246" y="3193943"/>
                  </a:lnTo>
                  <a:lnTo>
                    <a:pt x="25335" y="3254878"/>
                  </a:lnTo>
                  <a:lnTo>
                    <a:pt x="24316" y="3315919"/>
                  </a:lnTo>
                  <a:lnTo>
                    <a:pt x="23202" y="3376897"/>
                  </a:lnTo>
                  <a:lnTo>
                    <a:pt x="22005" y="3437640"/>
                  </a:lnTo>
                  <a:lnTo>
                    <a:pt x="20736" y="3497981"/>
                  </a:lnTo>
                  <a:lnTo>
                    <a:pt x="19408" y="3557749"/>
                  </a:lnTo>
                  <a:lnTo>
                    <a:pt x="18034" y="3616774"/>
                  </a:lnTo>
                  <a:lnTo>
                    <a:pt x="16624" y="3674887"/>
                  </a:lnTo>
                  <a:lnTo>
                    <a:pt x="15192" y="3731918"/>
                  </a:lnTo>
                  <a:lnTo>
                    <a:pt x="13749" y="3787698"/>
                  </a:lnTo>
                  <a:lnTo>
                    <a:pt x="12307" y="3842057"/>
                  </a:lnTo>
                  <a:lnTo>
                    <a:pt x="9476" y="3945832"/>
                  </a:lnTo>
                  <a:lnTo>
                    <a:pt x="4363" y="4128862"/>
                  </a:lnTo>
                  <a:lnTo>
                    <a:pt x="2275" y="4205403"/>
                  </a:lnTo>
                  <a:lnTo>
                    <a:pt x="1390" y="4239337"/>
                  </a:lnTo>
                  <a:lnTo>
                    <a:pt x="612" y="4270819"/>
                  </a:lnTo>
                  <a:lnTo>
                    <a:pt x="0" y="4297680"/>
                  </a:lnTo>
                  <a:lnTo>
                    <a:pt x="714756" y="4284256"/>
                  </a:lnTo>
                  <a:lnTo>
                    <a:pt x="1787017" y="4284256"/>
                  </a:lnTo>
                  <a:lnTo>
                    <a:pt x="4017137" y="4257395"/>
                  </a:lnTo>
                  <a:lnTo>
                    <a:pt x="4003403" y="4126980"/>
                  </a:lnTo>
                  <a:lnTo>
                    <a:pt x="3973369" y="3813368"/>
                  </a:lnTo>
                  <a:lnTo>
                    <a:pt x="3943788" y="3433010"/>
                  </a:lnTo>
                  <a:lnTo>
                    <a:pt x="3931412" y="3102355"/>
                  </a:lnTo>
                  <a:lnTo>
                    <a:pt x="3932412" y="3049259"/>
                  </a:lnTo>
                  <a:lnTo>
                    <a:pt x="3934605" y="2996712"/>
                  </a:lnTo>
                  <a:lnTo>
                    <a:pt x="3937860" y="2944694"/>
                  </a:lnTo>
                  <a:lnTo>
                    <a:pt x="3942051" y="2893185"/>
                  </a:lnTo>
                  <a:lnTo>
                    <a:pt x="3947048" y="2842166"/>
                  </a:lnTo>
                  <a:lnTo>
                    <a:pt x="3952724" y="2791616"/>
                  </a:lnTo>
                  <a:lnTo>
                    <a:pt x="3958949" y="2741515"/>
                  </a:lnTo>
                  <a:lnTo>
                    <a:pt x="3965596" y="2691843"/>
                  </a:lnTo>
                  <a:lnTo>
                    <a:pt x="3972535" y="2642579"/>
                  </a:lnTo>
                  <a:lnTo>
                    <a:pt x="3979640" y="2593705"/>
                  </a:lnTo>
                  <a:lnTo>
                    <a:pt x="3986780" y="2545199"/>
                  </a:lnTo>
                  <a:lnTo>
                    <a:pt x="3993828" y="2497041"/>
                  </a:lnTo>
                  <a:lnTo>
                    <a:pt x="4000656" y="2449212"/>
                  </a:lnTo>
                  <a:lnTo>
                    <a:pt x="4007135" y="2401691"/>
                  </a:lnTo>
                  <a:lnTo>
                    <a:pt x="4013136" y="2354458"/>
                  </a:lnTo>
                  <a:lnTo>
                    <a:pt x="4018531" y="2307494"/>
                  </a:lnTo>
                  <a:lnTo>
                    <a:pt x="4023193" y="2260778"/>
                  </a:lnTo>
                  <a:lnTo>
                    <a:pt x="4026991" y="2214289"/>
                  </a:lnTo>
                  <a:lnTo>
                    <a:pt x="4029799" y="2168008"/>
                  </a:lnTo>
                  <a:lnTo>
                    <a:pt x="4031488" y="2121916"/>
                  </a:lnTo>
                  <a:lnTo>
                    <a:pt x="4032238" y="2067934"/>
                  </a:lnTo>
                  <a:lnTo>
                    <a:pt x="4032036" y="2014214"/>
                  </a:lnTo>
                  <a:lnTo>
                    <a:pt x="4030971" y="1960790"/>
                  </a:lnTo>
                  <a:lnTo>
                    <a:pt x="4029128" y="1907695"/>
                  </a:lnTo>
                  <a:lnTo>
                    <a:pt x="4026596" y="1854961"/>
                  </a:lnTo>
                  <a:lnTo>
                    <a:pt x="4023462" y="1802622"/>
                  </a:lnTo>
                  <a:lnTo>
                    <a:pt x="4019813" y="1750710"/>
                  </a:lnTo>
                  <a:lnTo>
                    <a:pt x="4015736" y="1699259"/>
                  </a:lnTo>
                  <a:lnTo>
                    <a:pt x="4011319" y="1648302"/>
                  </a:lnTo>
                  <a:lnTo>
                    <a:pt x="4006649" y="1597871"/>
                  </a:lnTo>
                  <a:lnTo>
                    <a:pt x="4001813" y="1548000"/>
                  </a:lnTo>
                  <a:lnTo>
                    <a:pt x="3996899" y="1498722"/>
                  </a:lnTo>
                  <a:lnTo>
                    <a:pt x="3991953" y="1449657"/>
                  </a:lnTo>
                  <a:lnTo>
                    <a:pt x="3987119" y="1401401"/>
                  </a:lnTo>
                  <a:lnTo>
                    <a:pt x="3982494" y="1354059"/>
                  </a:lnTo>
                  <a:lnTo>
                    <a:pt x="3978163" y="1307697"/>
                  </a:lnTo>
                  <a:lnTo>
                    <a:pt x="3974211" y="1262379"/>
                  </a:lnTo>
                  <a:lnTo>
                    <a:pt x="3969260" y="1207845"/>
                  </a:lnTo>
                  <a:lnTo>
                    <a:pt x="3963659" y="1154467"/>
                  </a:lnTo>
                  <a:lnTo>
                    <a:pt x="3957563" y="1102171"/>
                  </a:lnTo>
                  <a:lnTo>
                    <a:pt x="3951130" y="1050884"/>
                  </a:lnTo>
                  <a:lnTo>
                    <a:pt x="3944517" y="1000534"/>
                  </a:lnTo>
                  <a:lnTo>
                    <a:pt x="3937881" y="951047"/>
                  </a:lnTo>
                  <a:lnTo>
                    <a:pt x="3931380" y="902350"/>
                  </a:lnTo>
                  <a:lnTo>
                    <a:pt x="3925170" y="854371"/>
                  </a:lnTo>
                  <a:lnTo>
                    <a:pt x="3919409" y="807036"/>
                  </a:lnTo>
                  <a:lnTo>
                    <a:pt x="3914254" y="760272"/>
                  </a:lnTo>
                  <a:lnTo>
                    <a:pt x="3909862" y="714007"/>
                  </a:lnTo>
                  <a:lnTo>
                    <a:pt x="3906390" y="668166"/>
                  </a:lnTo>
                  <a:lnTo>
                    <a:pt x="3903996" y="622678"/>
                  </a:lnTo>
                  <a:lnTo>
                    <a:pt x="3902837" y="577468"/>
                  </a:lnTo>
                  <a:lnTo>
                    <a:pt x="3903409" y="518757"/>
                  </a:lnTo>
                  <a:lnTo>
                    <a:pt x="3906163" y="458112"/>
                  </a:lnTo>
                  <a:lnTo>
                    <a:pt x="3910680" y="396594"/>
                  </a:lnTo>
                  <a:lnTo>
                    <a:pt x="3916541" y="335259"/>
                  </a:lnTo>
                  <a:lnTo>
                    <a:pt x="3923326" y="275168"/>
                  </a:lnTo>
                  <a:lnTo>
                    <a:pt x="3930617" y="217378"/>
                  </a:lnTo>
                  <a:lnTo>
                    <a:pt x="3937994" y="162948"/>
                  </a:lnTo>
                  <a:lnTo>
                    <a:pt x="3951332" y="68402"/>
                  </a:lnTo>
                  <a:lnTo>
                    <a:pt x="3956454" y="30404"/>
                  </a:lnTo>
                  <a:lnTo>
                    <a:pt x="3959987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26329" y="1933194"/>
              <a:ext cx="4032250" cy="4297680"/>
            </a:xfrm>
            <a:custGeom>
              <a:avLst/>
              <a:gdLst/>
              <a:ahLst/>
              <a:cxnLst/>
              <a:rect l="l" t="t" r="r" b="b"/>
              <a:pathLst>
                <a:path w="4032250" h="4297680">
                  <a:moveTo>
                    <a:pt x="0" y="0"/>
                  </a:moveTo>
                  <a:lnTo>
                    <a:pt x="2444623" y="0"/>
                  </a:lnTo>
                  <a:lnTo>
                    <a:pt x="3959987" y="0"/>
                  </a:lnTo>
                  <a:lnTo>
                    <a:pt x="3956454" y="30404"/>
                  </a:lnTo>
                  <a:lnTo>
                    <a:pt x="3951332" y="68402"/>
                  </a:lnTo>
                  <a:lnTo>
                    <a:pt x="3945039" y="112937"/>
                  </a:lnTo>
                  <a:lnTo>
                    <a:pt x="3937994" y="162948"/>
                  </a:lnTo>
                  <a:lnTo>
                    <a:pt x="3930617" y="217378"/>
                  </a:lnTo>
                  <a:lnTo>
                    <a:pt x="3923326" y="275168"/>
                  </a:lnTo>
                  <a:lnTo>
                    <a:pt x="3916541" y="335259"/>
                  </a:lnTo>
                  <a:lnTo>
                    <a:pt x="3910680" y="396594"/>
                  </a:lnTo>
                  <a:lnTo>
                    <a:pt x="3906163" y="458112"/>
                  </a:lnTo>
                  <a:lnTo>
                    <a:pt x="3903409" y="518757"/>
                  </a:lnTo>
                  <a:lnTo>
                    <a:pt x="3902837" y="577468"/>
                  </a:lnTo>
                  <a:lnTo>
                    <a:pt x="3903996" y="622678"/>
                  </a:lnTo>
                  <a:lnTo>
                    <a:pt x="3906390" y="668166"/>
                  </a:lnTo>
                  <a:lnTo>
                    <a:pt x="3909862" y="714007"/>
                  </a:lnTo>
                  <a:lnTo>
                    <a:pt x="3914254" y="760272"/>
                  </a:lnTo>
                  <a:lnTo>
                    <a:pt x="3919409" y="807036"/>
                  </a:lnTo>
                  <a:lnTo>
                    <a:pt x="3925170" y="854371"/>
                  </a:lnTo>
                  <a:lnTo>
                    <a:pt x="3931380" y="902350"/>
                  </a:lnTo>
                  <a:lnTo>
                    <a:pt x="3937881" y="951047"/>
                  </a:lnTo>
                  <a:lnTo>
                    <a:pt x="3944517" y="1000534"/>
                  </a:lnTo>
                  <a:lnTo>
                    <a:pt x="3951130" y="1050884"/>
                  </a:lnTo>
                  <a:lnTo>
                    <a:pt x="3957563" y="1102171"/>
                  </a:lnTo>
                  <a:lnTo>
                    <a:pt x="3963659" y="1154467"/>
                  </a:lnTo>
                  <a:lnTo>
                    <a:pt x="3969260" y="1207845"/>
                  </a:lnTo>
                  <a:lnTo>
                    <a:pt x="3974211" y="1262379"/>
                  </a:lnTo>
                  <a:lnTo>
                    <a:pt x="3978206" y="1308198"/>
                  </a:lnTo>
                  <a:lnTo>
                    <a:pt x="3982560" y="1354775"/>
                  </a:lnTo>
                  <a:lnTo>
                    <a:pt x="3987186" y="1402076"/>
                  </a:lnTo>
                  <a:lnTo>
                    <a:pt x="3991994" y="1450070"/>
                  </a:lnTo>
                  <a:lnTo>
                    <a:pt x="3996899" y="1498722"/>
                  </a:lnTo>
                  <a:lnTo>
                    <a:pt x="4001813" y="1548000"/>
                  </a:lnTo>
                  <a:lnTo>
                    <a:pt x="4006649" y="1597871"/>
                  </a:lnTo>
                  <a:lnTo>
                    <a:pt x="4011319" y="1648302"/>
                  </a:lnTo>
                  <a:lnTo>
                    <a:pt x="4015736" y="1699259"/>
                  </a:lnTo>
                  <a:lnTo>
                    <a:pt x="4019813" y="1750710"/>
                  </a:lnTo>
                  <a:lnTo>
                    <a:pt x="4023462" y="1802622"/>
                  </a:lnTo>
                  <a:lnTo>
                    <a:pt x="4026596" y="1854961"/>
                  </a:lnTo>
                  <a:lnTo>
                    <a:pt x="4029128" y="1907695"/>
                  </a:lnTo>
                  <a:lnTo>
                    <a:pt x="4030971" y="1960790"/>
                  </a:lnTo>
                  <a:lnTo>
                    <a:pt x="4032036" y="2014214"/>
                  </a:lnTo>
                  <a:lnTo>
                    <a:pt x="4032238" y="2067934"/>
                  </a:lnTo>
                  <a:lnTo>
                    <a:pt x="4031488" y="2121916"/>
                  </a:lnTo>
                  <a:lnTo>
                    <a:pt x="4029799" y="2168008"/>
                  </a:lnTo>
                  <a:lnTo>
                    <a:pt x="4026991" y="2214289"/>
                  </a:lnTo>
                  <a:lnTo>
                    <a:pt x="4023193" y="2260778"/>
                  </a:lnTo>
                  <a:lnTo>
                    <a:pt x="4018531" y="2307494"/>
                  </a:lnTo>
                  <a:lnTo>
                    <a:pt x="4013136" y="2354458"/>
                  </a:lnTo>
                  <a:lnTo>
                    <a:pt x="4007135" y="2401691"/>
                  </a:lnTo>
                  <a:lnTo>
                    <a:pt x="4000656" y="2449212"/>
                  </a:lnTo>
                  <a:lnTo>
                    <a:pt x="3993828" y="2497041"/>
                  </a:lnTo>
                  <a:lnTo>
                    <a:pt x="3986780" y="2545199"/>
                  </a:lnTo>
                  <a:lnTo>
                    <a:pt x="3979640" y="2593705"/>
                  </a:lnTo>
                  <a:lnTo>
                    <a:pt x="3972535" y="2642579"/>
                  </a:lnTo>
                  <a:lnTo>
                    <a:pt x="3965596" y="2691843"/>
                  </a:lnTo>
                  <a:lnTo>
                    <a:pt x="3958949" y="2741515"/>
                  </a:lnTo>
                  <a:lnTo>
                    <a:pt x="3952724" y="2791616"/>
                  </a:lnTo>
                  <a:lnTo>
                    <a:pt x="3947048" y="2842166"/>
                  </a:lnTo>
                  <a:lnTo>
                    <a:pt x="3942051" y="2893185"/>
                  </a:lnTo>
                  <a:lnTo>
                    <a:pt x="3937860" y="2944694"/>
                  </a:lnTo>
                  <a:lnTo>
                    <a:pt x="3934605" y="2996712"/>
                  </a:lnTo>
                  <a:lnTo>
                    <a:pt x="3932412" y="3049259"/>
                  </a:lnTo>
                  <a:lnTo>
                    <a:pt x="3931412" y="3102355"/>
                  </a:lnTo>
                  <a:lnTo>
                    <a:pt x="3943788" y="3433010"/>
                  </a:lnTo>
                  <a:lnTo>
                    <a:pt x="3973369" y="3813368"/>
                  </a:lnTo>
                  <a:lnTo>
                    <a:pt x="4003403" y="4126980"/>
                  </a:lnTo>
                  <a:lnTo>
                    <a:pt x="4017137" y="4257395"/>
                  </a:lnTo>
                  <a:lnTo>
                    <a:pt x="2945003" y="4270819"/>
                  </a:lnTo>
                  <a:lnTo>
                    <a:pt x="1787017" y="4284256"/>
                  </a:lnTo>
                  <a:lnTo>
                    <a:pt x="714756" y="4284256"/>
                  </a:lnTo>
                  <a:lnTo>
                    <a:pt x="477434" y="4287296"/>
                  </a:lnTo>
                  <a:lnTo>
                    <a:pt x="245697" y="4291806"/>
                  </a:lnTo>
                  <a:lnTo>
                    <a:pt x="69800" y="4295896"/>
                  </a:lnTo>
                  <a:lnTo>
                    <a:pt x="0" y="4297680"/>
                  </a:lnTo>
                  <a:lnTo>
                    <a:pt x="1390" y="4239337"/>
                  </a:lnTo>
                  <a:lnTo>
                    <a:pt x="3270" y="4168522"/>
                  </a:lnTo>
                  <a:lnTo>
                    <a:pt x="4363" y="4128862"/>
                  </a:lnTo>
                  <a:lnTo>
                    <a:pt x="5543" y="4086594"/>
                  </a:lnTo>
                  <a:lnTo>
                    <a:pt x="6796" y="4041886"/>
                  </a:lnTo>
                  <a:lnTo>
                    <a:pt x="8111" y="3994909"/>
                  </a:lnTo>
                  <a:lnTo>
                    <a:pt x="9476" y="3945832"/>
                  </a:lnTo>
                  <a:lnTo>
                    <a:pt x="10879" y="3894824"/>
                  </a:lnTo>
                  <a:lnTo>
                    <a:pt x="12307" y="3842057"/>
                  </a:lnTo>
                  <a:lnTo>
                    <a:pt x="13749" y="3787698"/>
                  </a:lnTo>
                  <a:lnTo>
                    <a:pt x="15192" y="3731918"/>
                  </a:lnTo>
                  <a:lnTo>
                    <a:pt x="16624" y="3674887"/>
                  </a:lnTo>
                  <a:lnTo>
                    <a:pt x="18034" y="3616774"/>
                  </a:lnTo>
                  <a:lnTo>
                    <a:pt x="19408" y="3557749"/>
                  </a:lnTo>
                  <a:lnTo>
                    <a:pt x="20736" y="3497981"/>
                  </a:lnTo>
                  <a:lnTo>
                    <a:pt x="22005" y="3437640"/>
                  </a:lnTo>
                  <a:lnTo>
                    <a:pt x="23202" y="3376897"/>
                  </a:lnTo>
                  <a:lnTo>
                    <a:pt x="24316" y="3315919"/>
                  </a:lnTo>
                  <a:lnTo>
                    <a:pt x="25335" y="3254878"/>
                  </a:lnTo>
                  <a:lnTo>
                    <a:pt x="26246" y="3193943"/>
                  </a:lnTo>
                  <a:lnTo>
                    <a:pt x="27038" y="3133284"/>
                  </a:lnTo>
                  <a:lnTo>
                    <a:pt x="27698" y="3073069"/>
                  </a:lnTo>
                  <a:lnTo>
                    <a:pt x="28214" y="3013470"/>
                  </a:lnTo>
                  <a:lnTo>
                    <a:pt x="28575" y="2954654"/>
                  </a:lnTo>
                  <a:lnTo>
                    <a:pt x="28748" y="2908162"/>
                  </a:lnTo>
                  <a:lnTo>
                    <a:pt x="28835" y="2860698"/>
                  </a:lnTo>
                  <a:lnTo>
                    <a:pt x="28839" y="2812327"/>
                  </a:lnTo>
                  <a:lnTo>
                    <a:pt x="28764" y="2763116"/>
                  </a:lnTo>
                  <a:lnTo>
                    <a:pt x="28617" y="2713128"/>
                  </a:lnTo>
                  <a:lnTo>
                    <a:pt x="28401" y="2662429"/>
                  </a:lnTo>
                  <a:lnTo>
                    <a:pt x="28122" y="2611084"/>
                  </a:lnTo>
                  <a:lnTo>
                    <a:pt x="27785" y="2559158"/>
                  </a:lnTo>
                  <a:lnTo>
                    <a:pt x="27393" y="2506716"/>
                  </a:lnTo>
                  <a:lnTo>
                    <a:pt x="26952" y="2453823"/>
                  </a:lnTo>
                  <a:lnTo>
                    <a:pt x="26467" y="2400544"/>
                  </a:lnTo>
                  <a:lnTo>
                    <a:pt x="25943" y="2346944"/>
                  </a:lnTo>
                  <a:lnTo>
                    <a:pt x="25384" y="2293088"/>
                  </a:lnTo>
                  <a:lnTo>
                    <a:pt x="24795" y="2239042"/>
                  </a:lnTo>
                  <a:lnTo>
                    <a:pt x="24182" y="2184869"/>
                  </a:lnTo>
                  <a:lnTo>
                    <a:pt x="23548" y="2130636"/>
                  </a:lnTo>
                  <a:lnTo>
                    <a:pt x="22898" y="2076406"/>
                  </a:lnTo>
                  <a:lnTo>
                    <a:pt x="22239" y="2022246"/>
                  </a:lnTo>
                  <a:lnTo>
                    <a:pt x="21573" y="1968221"/>
                  </a:lnTo>
                  <a:lnTo>
                    <a:pt x="20907" y="1914394"/>
                  </a:lnTo>
                  <a:lnTo>
                    <a:pt x="20244" y="1860833"/>
                  </a:lnTo>
                  <a:lnTo>
                    <a:pt x="19590" y="1807600"/>
                  </a:lnTo>
                  <a:lnTo>
                    <a:pt x="18950" y="1754762"/>
                  </a:lnTo>
                  <a:lnTo>
                    <a:pt x="18328" y="1702383"/>
                  </a:lnTo>
                  <a:lnTo>
                    <a:pt x="17729" y="1650529"/>
                  </a:lnTo>
                  <a:lnTo>
                    <a:pt x="17159" y="1599264"/>
                  </a:lnTo>
                  <a:lnTo>
                    <a:pt x="16621" y="1548654"/>
                  </a:lnTo>
                  <a:lnTo>
                    <a:pt x="16120" y="1498763"/>
                  </a:lnTo>
                  <a:lnTo>
                    <a:pt x="15662" y="1449657"/>
                  </a:lnTo>
                  <a:lnTo>
                    <a:pt x="15251" y="1401401"/>
                  </a:lnTo>
                  <a:lnTo>
                    <a:pt x="14893" y="1354059"/>
                  </a:lnTo>
                  <a:lnTo>
                    <a:pt x="14591" y="1307697"/>
                  </a:lnTo>
                  <a:lnTo>
                    <a:pt x="14350" y="1262379"/>
                  </a:lnTo>
                  <a:lnTo>
                    <a:pt x="14077" y="1203802"/>
                  </a:lnTo>
                  <a:lnTo>
                    <a:pt x="13831" y="1146214"/>
                  </a:lnTo>
                  <a:lnTo>
                    <a:pt x="13605" y="1089574"/>
                  </a:lnTo>
                  <a:lnTo>
                    <a:pt x="13393" y="1033840"/>
                  </a:lnTo>
                  <a:lnTo>
                    <a:pt x="13187" y="978972"/>
                  </a:lnTo>
                  <a:lnTo>
                    <a:pt x="12982" y="924929"/>
                  </a:lnTo>
                  <a:lnTo>
                    <a:pt x="12770" y="871669"/>
                  </a:lnTo>
                  <a:lnTo>
                    <a:pt x="12544" y="819150"/>
                  </a:lnTo>
                  <a:lnTo>
                    <a:pt x="12297" y="767333"/>
                  </a:lnTo>
                  <a:lnTo>
                    <a:pt x="12024" y="716176"/>
                  </a:lnTo>
                  <a:lnTo>
                    <a:pt x="11716" y="665637"/>
                  </a:lnTo>
                  <a:lnTo>
                    <a:pt x="11367" y="615676"/>
                  </a:lnTo>
                  <a:lnTo>
                    <a:pt x="10971" y="566251"/>
                  </a:lnTo>
                  <a:lnTo>
                    <a:pt x="10520" y="517321"/>
                  </a:lnTo>
                  <a:lnTo>
                    <a:pt x="10007" y="468845"/>
                  </a:lnTo>
                  <a:lnTo>
                    <a:pt x="9426" y="420782"/>
                  </a:lnTo>
                  <a:lnTo>
                    <a:pt x="8770" y="373090"/>
                  </a:lnTo>
                  <a:lnTo>
                    <a:pt x="8032" y="325729"/>
                  </a:lnTo>
                  <a:lnTo>
                    <a:pt x="7206" y="278658"/>
                  </a:lnTo>
                  <a:lnTo>
                    <a:pt x="6283" y="231834"/>
                  </a:lnTo>
                  <a:lnTo>
                    <a:pt x="5259" y="185218"/>
                  </a:lnTo>
                  <a:lnTo>
                    <a:pt x="4125" y="138768"/>
                  </a:lnTo>
                  <a:lnTo>
                    <a:pt x="2875" y="92442"/>
                  </a:lnTo>
                  <a:lnTo>
                    <a:pt x="1502" y="46199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E1E1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368797" y="1775795"/>
            <a:ext cx="3154680" cy="11239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spc="-5" dirty="0">
                <a:latin typeface="Times New Roman"/>
                <a:cs typeface="Times New Roman"/>
              </a:rPr>
              <a:t>Control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should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  <a:tabLst>
                <a:tab pos="1115695" algn="l"/>
                <a:tab pos="1508760" algn="l"/>
                <a:tab pos="2039620" algn="l"/>
                <a:tab pos="2889885" algn="l"/>
              </a:tabLst>
            </a:pPr>
            <a:r>
              <a:rPr sz="2400" spc="-5" dirty="0">
                <a:latin typeface="Times New Roman"/>
                <a:cs typeface="Times New Roman"/>
              </a:rPr>
              <a:t>suita</a:t>
            </a:r>
            <a:r>
              <a:rPr sz="2400" spc="-15" dirty="0">
                <a:latin typeface="Times New Roman"/>
                <a:cs typeface="Times New Roman"/>
              </a:rPr>
              <a:t>b</a:t>
            </a:r>
            <a:r>
              <a:rPr sz="2400" spc="-5" dirty="0">
                <a:latin typeface="Times New Roman"/>
                <a:cs typeface="Times New Roman"/>
              </a:rPr>
              <a:t>le	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o	the	</a:t>
            </a:r>
            <a:r>
              <a:rPr sz="2400" spc="-20" dirty="0">
                <a:latin typeface="Times New Roman"/>
                <a:cs typeface="Times New Roman"/>
              </a:rPr>
              <a:t>n</a:t>
            </a:r>
            <a:r>
              <a:rPr sz="2400" spc="-5" dirty="0">
                <a:latin typeface="Times New Roman"/>
                <a:cs typeface="Times New Roman"/>
              </a:rPr>
              <a:t>eeds	</a:t>
            </a:r>
            <a:r>
              <a:rPr sz="2400" spc="-20" dirty="0">
                <a:latin typeface="Times New Roman"/>
                <a:cs typeface="Times New Roman"/>
              </a:rPr>
              <a:t>of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68797" y="2874497"/>
            <a:ext cx="3156585" cy="1122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  <a:tabLst>
                <a:tab pos="735965" algn="l"/>
                <a:tab pos="779145" algn="l"/>
                <a:tab pos="1696085" algn="l"/>
              </a:tabLst>
            </a:pPr>
            <a:r>
              <a:rPr sz="2400" dirty="0">
                <a:latin typeface="Times New Roman"/>
                <a:cs typeface="Times New Roman"/>
              </a:rPr>
              <a:t>any	given	de</a:t>
            </a:r>
            <a:r>
              <a:rPr sz="2400" spc="5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art</a:t>
            </a:r>
            <a:r>
              <a:rPr sz="2400" spc="-1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ent.  For		</a:t>
            </a:r>
            <a:r>
              <a:rPr sz="2400" spc="-5" dirty="0">
                <a:latin typeface="Times New Roman"/>
                <a:cs typeface="Times New Roman"/>
              </a:rPr>
              <a:t>Example,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68797" y="3971671"/>
            <a:ext cx="22904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568450" algn="l"/>
                <a:tab pos="1675130" algn="l"/>
              </a:tabLst>
            </a:pPr>
            <a:r>
              <a:rPr sz="2400" dirty="0">
                <a:latin typeface="Times New Roman"/>
                <a:cs typeface="Times New Roman"/>
              </a:rPr>
              <a:t>system	used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production		de</a:t>
            </a:r>
            <a:r>
              <a:rPr sz="2400" spc="5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t.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36891" y="3421841"/>
            <a:ext cx="888365" cy="1672589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545"/>
              </a:spcBef>
            </a:pPr>
            <a:r>
              <a:rPr sz="2400" spc="-5" dirty="0">
                <a:latin typeface="Times New Roman"/>
                <a:cs typeface="Times New Roman"/>
              </a:rPr>
              <a:t>control</a:t>
            </a:r>
            <a:endParaRPr sz="2400">
              <a:latin typeface="Times New Roman"/>
              <a:cs typeface="Times New Roman"/>
            </a:endParaRPr>
          </a:p>
          <a:p>
            <a:pPr marL="352425" marR="5080" indent="217804" algn="r">
              <a:lnSpc>
                <a:spcPct val="150000"/>
              </a:lnSpc>
              <a:spcBef>
                <a:spcPts val="5"/>
              </a:spcBef>
            </a:pPr>
            <a:r>
              <a:rPr sz="2400" spc="-15" dirty="0">
                <a:latin typeface="Times New Roman"/>
                <a:cs typeface="Times New Roman"/>
              </a:rPr>
              <a:t>by  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57998" y="5252084"/>
            <a:ext cx="1166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99160" algn="l"/>
              </a:tabLst>
            </a:pPr>
            <a:r>
              <a:rPr sz="2400" dirty="0">
                <a:latin typeface="Times New Roman"/>
                <a:cs typeface="Times New Roman"/>
              </a:rPr>
              <a:t>that	of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68797" y="5069179"/>
            <a:ext cx="19373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982980" algn="l"/>
              </a:tabLst>
            </a:pPr>
            <a:r>
              <a:rPr sz="2400" dirty="0">
                <a:latin typeface="Times New Roman"/>
                <a:cs typeface="Times New Roman"/>
              </a:rPr>
              <a:t>vary	from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marketing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dept.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4203" y="3188207"/>
            <a:ext cx="4939665" cy="1087120"/>
          </a:xfrm>
          <a:custGeom>
            <a:avLst/>
            <a:gdLst/>
            <a:ahLst/>
            <a:cxnLst/>
            <a:rect l="l" t="t" r="r" b="b"/>
            <a:pathLst>
              <a:path w="4939665" h="1087120">
                <a:moveTo>
                  <a:pt x="4939296" y="543306"/>
                </a:moveTo>
                <a:lnTo>
                  <a:pt x="4395990" y="0"/>
                </a:lnTo>
                <a:lnTo>
                  <a:pt x="0" y="0"/>
                </a:lnTo>
                <a:lnTo>
                  <a:pt x="0" y="1086612"/>
                </a:lnTo>
                <a:lnTo>
                  <a:pt x="4395990" y="1086612"/>
                </a:lnTo>
                <a:lnTo>
                  <a:pt x="4939296" y="54330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Clear</a:t>
            </a:r>
            <a:r>
              <a:rPr spc="-45" dirty="0"/>
              <a:t> </a:t>
            </a:r>
            <a:r>
              <a:rPr dirty="0"/>
              <a:t>definition</a:t>
            </a:r>
            <a:r>
              <a:rPr spc="-5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objectives</a:t>
            </a:r>
            <a:r>
              <a:rPr spc="-60" dirty="0"/>
              <a:t> </a:t>
            </a:r>
            <a:r>
              <a:rPr dirty="0"/>
              <a:t>and </a:t>
            </a:r>
            <a:r>
              <a:rPr spc="-585" dirty="0"/>
              <a:t> </a:t>
            </a:r>
            <a:r>
              <a:rPr dirty="0"/>
              <a:t>standards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/>
          </a:p>
          <a:p>
            <a:pPr marL="1345565" marR="514984" indent="-927100">
              <a:lnSpc>
                <a:spcPct val="100000"/>
              </a:lnSpc>
            </a:pPr>
            <a:r>
              <a:rPr dirty="0"/>
              <a:t>Selecting</a:t>
            </a:r>
            <a:r>
              <a:rPr spc="-65" dirty="0"/>
              <a:t> </a:t>
            </a:r>
            <a:r>
              <a:rPr spc="-10" dirty="0"/>
              <a:t>efficient</a:t>
            </a:r>
            <a:r>
              <a:rPr spc="-45" dirty="0"/>
              <a:t> </a:t>
            </a:r>
            <a:r>
              <a:rPr dirty="0"/>
              <a:t>control </a:t>
            </a:r>
            <a:r>
              <a:rPr spc="-585" dirty="0"/>
              <a:t> </a:t>
            </a:r>
            <a:r>
              <a:rPr dirty="0"/>
              <a:t>techniques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/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pc="-5" dirty="0">
                <a:solidFill>
                  <a:srgbClr val="FFFFFF"/>
                </a:solidFill>
              </a:rPr>
              <a:t>Suitability</a:t>
            </a:r>
            <a:r>
              <a:rPr spc="-5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of </a:t>
            </a:r>
            <a:r>
              <a:rPr dirty="0">
                <a:solidFill>
                  <a:srgbClr val="FFFFFF"/>
                </a:solidFill>
              </a:rPr>
              <a:t>control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system</a:t>
            </a:r>
          </a:p>
          <a:p>
            <a:pPr marL="949960" marR="929005" indent="457834">
              <a:lnSpc>
                <a:spcPts val="8880"/>
              </a:lnSpc>
              <a:spcBef>
                <a:spcPts val="195"/>
              </a:spcBef>
            </a:pPr>
            <a:r>
              <a:rPr spc="-5" dirty="0"/>
              <a:t>Simplicity </a:t>
            </a:r>
            <a:r>
              <a:rPr dirty="0"/>
              <a:t> </a:t>
            </a:r>
            <a:r>
              <a:rPr spc="-5" dirty="0"/>
              <a:t>Focus</a:t>
            </a:r>
            <a:r>
              <a:rPr spc="-20" dirty="0"/>
              <a:t> </a:t>
            </a:r>
            <a:r>
              <a:rPr spc="-5" dirty="0"/>
              <a:t>on</a:t>
            </a:r>
            <a:r>
              <a:rPr spc="-15" dirty="0"/>
              <a:t> </a:t>
            </a:r>
            <a:r>
              <a:rPr spc="-5" dirty="0"/>
              <a:t>key</a:t>
            </a:r>
            <a:r>
              <a:rPr spc="-15" dirty="0"/>
              <a:t> </a:t>
            </a:r>
            <a:r>
              <a:rPr dirty="0"/>
              <a:t>area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67</a:t>
            </a:fld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881380"/>
            <a:chOff x="0" y="0"/>
            <a:chExt cx="9144000" cy="88138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652770" cy="117475"/>
            </a:xfrm>
            <a:custGeom>
              <a:avLst/>
              <a:gdLst/>
              <a:ahLst/>
              <a:cxnLst/>
              <a:rect l="l" t="t" r="r" b="b"/>
              <a:pathLst>
                <a:path w="5652770" h="117475">
                  <a:moveTo>
                    <a:pt x="0" y="117348"/>
                  </a:moveTo>
                  <a:lnTo>
                    <a:pt x="5652516" y="117348"/>
                  </a:lnTo>
                  <a:lnTo>
                    <a:pt x="5652516" y="0"/>
                  </a:lnTo>
                  <a:lnTo>
                    <a:pt x="0" y="0"/>
                  </a:lnTo>
                  <a:lnTo>
                    <a:pt x="0" y="117348"/>
                  </a:lnTo>
                  <a:close/>
                </a:path>
              </a:pathLst>
            </a:custGeom>
            <a:solidFill>
              <a:srgbClr val="FF0066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36264" y="0"/>
              <a:ext cx="5507990" cy="117475"/>
            </a:xfrm>
            <a:custGeom>
              <a:avLst/>
              <a:gdLst/>
              <a:ahLst/>
              <a:cxnLst/>
              <a:rect l="l" t="t" r="r" b="b"/>
              <a:pathLst>
                <a:path w="5507990" h="117475">
                  <a:moveTo>
                    <a:pt x="0" y="117348"/>
                  </a:moveTo>
                  <a:lnTo>
                    <a:pt x="5507736" y="117348"/>
                  </a:lnTo>
                  <a:lnTo>
                    <a:pt x="5507736" y="0"/>
                  </a:lnTo>
                  <a:lnTo>
                    <a:pt x="0" y="0"/>
                  </a:lnTo>
                  <a:lnTo>
                    <a:pt x="0" y="117348"/>
                  </a:lnTo>
                  <a:close/>
                </a:path>
              </a:pathLst>
            </a:custGeom>
            <a:solidFill>
              <a:srgbClr val="E36C09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7347"/>
              <a:ext cx="9144000" cy="763905"/>
            </a:xfrm>
            <a:custGeom>
              <a:avLst/>
              <a:gdLst/>
              <a:ahLst/>
              <a:cxnLst/>
              <a:rect l="l" t="t" r="r" b="b"/>
              <a:pathLst>
                <a:path w="9144000" h="763905">
                  <a:moveTo>
                    <a:pt x="9144000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9144000" y="76352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04040">
                <a:alpha val="8784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4276" y="233172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Essentials</a:t>
            </a:r>
            <a:r>
              <a:rPr spc="-30" dirty="0"/>
              <a:t> </a:t>
            </a:r>
            <a:r>
              <a:rPr dirty="0"/>
              <a:t>of a</a:t>
            </a:r>
            <a:r>
              <a:rPr spc="-5" dirty="0"/>
              <a:t> </a:t>
            </a:r>
            <a:r>
              <a:rPr dirty="0"/>
              <a:t>Sound</a:t>
            </a:r>
            <a:r>
              <a:rPr spc="-25" dirty="0"/>
              <a:t> </a:t>
            </a:r>
            <a:r>
              <a:rPr dirty="0"/>
              <a:t>Control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dirty="0"/>
              <a:t>Cont..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92023" y="1095755"/>
            <a:ext cx="4427220" cy="3156585"/>
            <a:chOff x="192023" y="1095755"/>
            <a:chExt cx="4427220" cy="3156585"/>
          </a:xfrm>
        </p:grpSpPr>
        <p:sp>
          <p:nvSpPr>
            <p:cNvPr id="8" name="object 8"/>
            <p:cNvSpPr/>
            <p:nvPr/>
          </p:nvSpPr>
          <p:spPr>
            <a:xfrm>
              <a:off x="192023" y="1095755"/>
              <a:ext cx="4427220" cy="1051560"/>
            </a:xfrm>
            <a:custGeom>
              <a:avLst/>
              <a:gdLst/>
              <a:ahLst/>
              <a:cxnLst/>
              <a:rect l="l" t="t" r="r" b="b"/>
              <a:pathLst>
                <a:path w="4427220" h="1051560">
                  <a:moveTo>
                    <a:pt x="4427220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4427220" y="105156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FFBC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2023" y="3200400"/>
              <a:ext cx="4427220" cy="1051560"/>
            </a:xfrm>
            <a:custGeom>
              <a:avLst/>
              <a:gdLst/>
              <a:ahLst/>
              <a:cxnLst/>
              <a:rect l="l" t="t" r="r" b="b"/>
              <a:pathLst>
                <a:path w="4427220" h="1051560">
                  <a:moveTo>
                    <a:pt x="4427220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4427220" y="105156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96E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51763" y="3461384"/>
            <a:ext cx="3483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Suitability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control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2023" y="2148839"/>
            <a:ext cx="4427220" cy="3130550"/>
            <a:chOff x="192023" y="2148839"/>
            <a:chExt cx="4427220" cy="3130550"/>
          </a:xfrm>
        </p:grpSpPr>
        <p:sp>
          <p:nvSpPr>
            <p:cNvPr id="12" name="object 12"/>
            <p:cNvSpPr/>
            <p:nvPr/>
          </p:nvSpPr>
          <p:spPr>
            <a:xfrm>
              <a:off x="192023" y="2148839"/>
              <a:ext cx="4427220" cy="1051560"/>
            </a:xfrm>
            <a:custGeom>
              <a:avLst/>
              <a:gdLst/>
              <a:ahLst/>
              <a:cxnLst/>
              <a:rect l="l" t="t" r="r" b="b"/>
              <a:pathLst>
                <a:path w="4427220" h="1051560">
                  <a:moveTo>
                    <a:pt x="4427220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4427220" y="105156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BDE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2023" y="4251960"/>
              <a:ext cx="4427220" cy="1027430"/>
            </a:xfrm>
            <a:custGeom>
              <a:avLst/>
              <a:gdLst/>
              <a:ahLst/>
              <a:cxnLst/>
              <a:rect l="l" t="t" r="r" b="b"/>
              <a:pathLst>
                <a:path w="4427220" h="1027429">
                  <a:moveTo>
                    <a:pt x="0" y="1027176"/>
                  </a:moveTo>
                  <a:lnTo>
                    <a:pt x="4427220" y="1027176"/>
                  </a:lnTo>
                  <a:lnTo>
                    <a:pt x="4427220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solidFill>
              <a:srgbClr val="FFA8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63902" y="4649130"/>
            <a:ext cx="127063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20"/>
              </a:lnSpc>
            </a:pPr>
            <a:r>
              <a:rPr sz="2400" spc="-5" dirty="0">
                <a:latin typeface="Times New Roman"/>
                <a:cs typeface="Times New Roman"/>
              </a:rPr>
              <a:t>Si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pl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ci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2023" y="5279135"/>
            <a:ext cx="4427220" cy="1028700"/>
          </a:xfrm>
          <a:custGeom>
            <a:avLst/>
            <a:gdLst/>
            <a:ahLst/>
            <a:cxnLst/>
            <a:rect l="l" t="t" r="r" b="b"/>
            <a:pathLst>
              <a:path w="4427220" h="1028700">
                <a:moveTo>
                  <a:pt x="4427220" y="0"/>
                </a:moveTo>
                <a:lnTo>
                  <a:pt x="0" y="0"/>
                </a:lnTo>
                <a:lnTo>
                  <a:pt x="0" y="1028700"/>
                </a:lnTo>
                <a:lnTo>
                  <a:pt x="4427220" y="1028700"/>
                </a:lnTo>
                <a:lnTo>
                  <a:pt x="4427220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93367" y="5549595"/>
            <a:ext cx="2235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Focus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area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910264" y="2858960"/>
            <a:ext cx="3994785" cy="3513454"/>
            <a:chOff x="4910264" y="2858960"/>
            <a:chExt cx="3994785" cy="3513454"/>
          </a:xfrm>
        </p:grpSpPr>
        <p:sp>
          <p:nvSpPr>
            <p:cNvPr id="19" name="object 19"/>
            <p:cNvSpPr/>
            <p:nvPr/>
          </p:nvSpPr>
          <p:spPr>
            <a:xfrm>
              <a:off x="4923282" y="2871978"/>
              <a:ext cx="3968750" cy="3487420"/>
            </a:xfrm>
            <a:custGeom>
              <a:avLst/>
              <a:gdLst/>
              <a:ahLst/>
              <a:cxnLst/>
              <a:rect l="l" t="t" r="r" b="b"/>
              <a:pathLst>
                <a:path w="3968750" h="3487420">
                  <a:moveTo>
                    <a:pt x="3897248" y="0"/>
                  </a:moveTo>
                  <a:lnTo>
                    <a:pt x="0" y="0"/>
                  </a:lnTo>
                  <a:lnTo>
                    <a:pt x="1838" y="46872"/>
                  </a:lnTo>
                  <a:lnTo>
                    <a:pt x="3477" y="93809"/>
                  </a:lnTo>
                  <a:lnTo>
                    <a:pt x="4929" y="140875"/>
                  </a:lnTo>
                  <a:lnTo>
                    <a:pt x="6208" y="188135"/>
                  </a:lnTo>
                  <a:lnTo>
                    <a:pt x="7328" y="235656"/>
                  </a:lnTo>
                  <a:lnTo>
                    <a:pt x="8301" y="283502"/>
                  </a:lnTo>
                  <a:lnTo>
                    <a:pt x="9142" y="331740"/>
                  </a:lnTo>
                  <a:lnTo>
                    <a:pt x="9863" y="380435"/>
                  </a:lnTo>
                  <a:lnTo>
                    <a:pt x="10478" y="429651"/>
                  </a:lnTo>
                  <a:lnTo>
                    <a:pt x="11001" y="479456"/>
                  </a:lnTo>
                  <a:lnTo>
                    <a:pt x="11445" y="529914"/>
                  </a:lnTo>
                  <a:lnTo>
                    <a:pt x="11823" y="581092"/>
                  </a:lnTo>
                  <a:lnTo>
                    <a:pt x="12149" y="633053"/>
                  </a:lnTo>
                  <a:lnTo>
                    <a:pt x="12535" y="707303"/>
                  </a:lnTo>
                  <a:lnTo>
                    <a:pt x="13248" y="860157"/>
                  </a:lnTo>
                  <a:lnTo>
                    <a:pt x="13778" y="968101"/>
                  </a:lnTo>
                  <a:lnTo>
                    <a:pt x="14096" y="1024255"/>
                  </a:lnTo>
                  <a:lnTo>
                    <a:pt x="14399" y="1069485"/>
                  </a:lnTo>
                  <a:lnTo>
                    <a:pt x="14788" y="1115608"/>
                  </a:lnTo>
                  <a:lnTo>
                    <a:pt x="15257" y="1163055"/>
                  </a:lnTo>
                  <a:lnTo>
                    <a:pt x="15799" y="1211563"/>
                  </a:lnTo>
                  <a:lnTo>
                    <a:pt x="16403" y="1261031"/>
                  </a:lnTo>
                  <a:lnTo>
                    <a:pt x="17061" y="1311363"/>
                  </a:lnTo>
                  <a:lnTo>
                    <a:pt x="17765" y="1362462"/>
                  </a:lnTo>
                  <a:lnTo>
                    <a:pt x="18506" y="1414232"/>
                  </a:lnTo>
                  <a:lnTo>
                    <a:pt x="22466" y="1679776"/>
                  </a:lnTo>
                  <a:lnTo>
                    <a:pt x="24008" y="1787320"/>
                  </a:lnTo>
                  <a:lnTo>
                    <a:pt x="24736" y="1840990"/>
                  </a:lnTo>
                  <a:lnTo>
                    <a:pt x="25424" y="1894465"/>
                  </a:lnTo>
                  <a:lnTo>
                    <a:pt x="26179" y="1958197"/>
                  </a:lnTo>
                  <a:lnTo>
                    <a:pt x="26704" y="2006506"/>
                  </a:lnTo>
                  <a:lnTo>
                    <a:pt x="27180" y="2055222"/>
                  </a:lnTo>
                  <a:lnTo>
                    <a:pt x="27600" y="2104480"/>
                  </a:lnTo>
                  <a:lnTo>
                    <a:pt x="27957" y="2155531"/>
                  </a:lnTo>
                  <a:lnTo>
                    <a:pt x="28222" y="2205808"/>
                  </a:lnTo>
                  <a:lnTo>
                    <a:pt x="28386" y="2254770"/>
                  </a:lnTo>
                  <a:lnTo>
                    <a:pt x="28354" y="2357802"/>
                  </a:lnTo>
                  <a:lnTo>
                    <a:pt x="28193" y="2397252"/>
                  </a:lnTo>
                  <a:lnTo>
                    <a:pt x="27726" y="2456435"/>
                  </a:lnTo>
                  <a:lnTo>
                    <a:pt x="27017" y="2517140"/>
                  </a:lnTo>
                  <a:lnTo>
                    <a:pt x="26119" y="2577315"/>
                  </a:lnTo>
                  <a:lnTo>
                    <a:pt x="25025" y="2638490"/>
                  </a:lnTo>
                  <a:lnTo>
                    <a:pt x="23768" y="2699805"/>
                  </a:lnTo>
                  <a:lnTo>
                    <a:pt x="22371" y="2761001"/>
                  </a:lnTo>
                  <a:lnTo>
                    <a:pt x="20856" y="2821815"/>
                  </a:lnTo>
                  <a:lnTo>
                    <a:pt x="19246" y="2881987"/>
                  </a:lnTo>
                  <a:lnTo>
                    <a:pt x="17563" y="2941256"/>
                  </a:lnTo>
                  <a:lnTo>
                    <a:pt x="15831" y="2999359"/>
                  </a:lnTo>
                  <a:lnTo>
                    <a:pt x="14072" y="3056036"/>
                  </a:lnTo>
                  <a:lnTo>
                    <a:pt x="12309" y="3111026"/>
                  </a:lnTo>
                  <a:lnTo>
                    <a:pt x="10565" y="3164068"/>
                  </a:lnTo>
                  <a:lnTo>
                    <a:pt x="8861" y="3214900"/>
                  </a:lnTo>
                  <a:lnTo>
                    <a:pt x="5669" y="3308890"/>
                  </a:lnTo>
                  <a:lnTo>
                    <a:pt x="2914" y="3390907"/>
                  </a:lnTo>
                  <a:lnTo>
                    <a:pt x="1758" y="3426773"/>
                  </a:lnTo>
                  <a:lnTo>
                    <a:pt x="778" y="3458861"/>
                  </a:lnTo>
                  <a:lnTo>
                    <a:pt x="0" y="3486912"/>
                  </a:lnTo>
                  <a:lnTo>
                    <a:pt x="703452" y="3476015"/>
                  </a:lnTo>
                  <a:lnTo>
                    <a:pt x="1758695" y="3476015"/>
                  </a:lnTo>
                  <a:lnTo>
                    <a:pt x="3953510" y="3454222"/>
                  </a:lnTo>
                  <a:lnTo>
                    <a:pt x="3939992" y="3348406"/>
                  </a:lnTo>
                  <a:lnTo>
                    <a:pt x="3910425" y="3093956"/>
                  </a:lnTo>
                  <a:lnTo>
                    <a:pt x="3881286" y="2785368"/>
                  </a:lnTo>
                  <a:lnTo>
                    <a:pt x="3869054" y="2517140"/>
                  </a:lnTo>
                  <a:lnTo>
                    <a:pt x="3870481" y="2463346"/>
                  </a:lnTo>
                  <a:lnTo>
                    <a:pt x="3873690" y="2410244"/>
                  </a:lnTo>
                  <a:lnTo>
                    <a:pt x="3878436" y="2357802"/>
                  </a:lnTo>
                  <a:lnTo>
                    <a:pt x="3884471" y="2305988"/>
                  </a:lnTo>
                  <a:lnTo>
                    <a:pt x="3891549" y="2254770"/>
                  </a:lnTo>
                  <a:lnTo>
                    <a:pt x="3899422" y="2204116"/>
                  </a:lnTo>
                  <a:lnTo>
                    <a:pt x="3907844" y="2153995"/>
                  </a:lnTo>
                  <a:lnTo>
                    <a:pt x="3916568" y="2104374"/>
                  </a:lnTo>
                  <a:lnTo>
                    <a:pt x="3925348" y="2055222"/>
                  </a:lnTo>
                  <a:lnTo>
                    <a:pt x="3933935" y="2006506"/>
                  </a:lnTo>
                  <a:lnTo>
                    <a:pt x="3942084" y="1958197"/>
                  </a:lnTo>
                  <a:lnTo>
                    <a:pt x="3949547" y="1910260"/>
                  </a:lnTo>
                  <a:lnTo>
                    <a:pt x="3956077" y="1862665"/>
                  </a:lnTo>
                  <a:lnTo>
                    <a:pt x="3961429" y="1815380"/>
                  </a:lnTo>
                  <a:lnTo>
                    <a:pt x="3965354" y="1768373"/>
                  </a:lnTo>
                  <a:lnTo>
                    <a:pt x="3967607" y="1721612"/>
                  </a:lnTo>
                  <a:lnTo>
                    <a:pt x="3968377" y="1668447"/>
                  </a:lnTo>
                  <a:lnTo>
                    <a:pt x="3967795" y="1615609"/>
                  </a:lnTo>
                  <a:lnTo>
                    <a:pt x="3966016" y="1563145"/>
                  </a:lnTo>
                  <a:lnTo>
                    <a:pt x="3963192" y="1511103"/>
                  </a:lnTo>
                  <a:lnTo>
                    <a:pt x="3959477" y="1459530"/>
                  </a:lnTo>
                  <a:lnTo>
                    <a:pt x="3955024" y="1408473"/>
                  </a:lnTo>
                  <a:lnTo>
                    <a:pt x="3949985" y="1357979"/>
                  </a:lnTo>
                  <a:lnTo>
                    <a:pt x="3944515" y="1308095"/>
                  </a:lnTo>
                  <a:lnTo>
                    <a:pt x="3938767" y="1258869"/>
                  </a:lnTo>
                  <a:lnTo>
                    <a:pt x="3932894" y="1210348"/>
                  </a:lnTo>
                  <a:lnTo>
                    <a:pt x="3927050" y="1162578"/>
                  </a:lnTo>
                  <a:lnTo>
                    <a:pt x="3921386" y="1115604"/>
                  </a:lnTo>
                  <a:lnTo>
                    <a:pt x="3916039" y="1069305"/>
                  </a:lnTo>
                  <a:lnTo>
                    <a:pt x="3911218" y="1024255"/>
                  </a:lnTo>
                  <a:lnTo>
                    <a:pt x="3904883" y="968101"/>
                  </a:lnTo>
                  <a:lnTo>
                    <a:pt x="3897585" y="913443"/>
                  </a:lnTo>
                  <a:lnTo>
                    <a:pt x="3889644" y="860157"/>
                  </a:lnTo>
                  <a:lnTo>
                    <a:pt x="3881376" y="808121"/>
                  </a:lnTo>
                  <a:lnTo>
                    <a:pt x="3873098" y="757210"/>
                  </a:lnTo>
                  <a:lnTo>
                    <a:pt x="3865128" y="707303"/>
                  </a:lnTo>
                  <a:lnTo>
                    <a:pt x="3857782" y="658275"/>
                  </a:lnTo>
                  <a:lnTo>
                    <a:pt x="3851378" y="610004"/>
                  </a:lnTo>
                  <a:lnTo>
                    <a:pt x="3846232" y="562367"/>
                  </a:lnTo>
                  <a:lnTo>
                    <a:pt x="3842663" y="515241"/>
                  </a:lnTo>
                  <a:lnTo>
                    <a:pt x="3840988" y="468502"/>
                  </a:lnTo>
                  <a:lnTo>
                    <a:pt x="3841972" y="410052"/>
                  </a:lnTo>
                  <a:lnTo>
                    <a:pt x="3846032" y="349540"/>
                  </a:lnTo>
                  <a:lnTo>
                    <a:pt x="3852413" y="288534"/>
                  </a:lnTo>
                  <a:lnTo>
                    <a:pt x="3860362" y="228604"/>
                  </a:lnTo>
                  <a:lnTo>
                    <a:pt x="3869125" y="171318"/>
                  </a:lnTo>
                  <a:lnTo>
                    <a:pt x="3877949" y="118246"/>
                  </a:lnTo>
                  <a:lnTo>
                    <a:pt x="3886080" y="70956"/>
                  </a:lnTo>
                  <a:lnTo>
                    <a:pt x="3892764" y="31018"/>
                  </a:lnTo>
                  <a:lnTo>
                    <a:pt x="3897248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23282" y="2871978"/>
              <a:ext cx="3968750" cy="3487420"/>
            </a:xfrm>
            <a:custGeom>
              <a:avLst/>
              <a:gdLst/>
              <a:ahLst/>
              <a:cxnLst/>
              <a:rect l="l" t="t" r="r" b="b"/>
              <a:pathLst>
                <a:path w="3968750" h="3487420">
                  <a:moveTo>
                    <a:pt x="0" y="0"/>
                  </a:moveTo>
                  <a:lnTo>
                    <a:pt x="2405888" y="0"/>
                  </a:lnTo>
                  <a:lnTo>
                    <a:pt x="3897248" y="0"/>
                  </a:lnTo>
                  <a:lnTo>
                    <a:pt x="3892764" y="31018"/>
                  </a:lnTo>
                  <a:lnTo>
                    <a:pt x="3886080" y="70956"/>
                  </a:lnTo>
                  <a:lnTo>
                    <a:pt x="3877949" y="118246"/>
                  </a:lnTo>
                  <a:lnTo>
                    <a:pt x="3869125" y="171318"/>
                  </a:lnTo>
                  <a:lnTo>
                    <a:pt x="3860362" y="228604"/>
                  </a:lnTo>
                  <a:lnTo>
                    <a:pt x="3852413" y="288534"/>
                  </a:lnTo>
                  <a:lnTo>
                    <a:pt x="3846032" y="349540"/>
                  </a:lnTo>
                  <a:lnTo>
                    <a:pt x="3841972" y="410052"/>
                  </a:lnTo>
                  <a:lnTo>
                    <a:pt x="3840988" y="468502"/>
                  </a:lnTo>
                  <a:lnTo>
                    <a:pt x="3842663" y="515241"/>
                  </a:lnTo>
                  <a:lnTo>
                    <a:pt x="3846232" y="562367"/>
                  </a:lnTo>
                  <a:lnTo>
                    <a:pt x="3851378" y="610004"/>
                  </a:lnTo>
                  <a:lnTo>
                    <a:pt x="3857782" y="658275"/>
                  </a:lnTo>
                  <a:lnTo>
                    <a:pt x="3865128" y="707303"/>
                  </a:lnTo>
                  <a:lnTo>
                    <a:pt x="3873098" y="757210"/>
                  </a:lnTo>
                  <a:lnTo>
                    <a:pt x="3881376" y="808121"/>
                  </a:lnTo>
                  <a:lnTo>
                    <a:pt x="3889644" y="860157"/>
                  </a:lnTo>
                  <a:lnTo>
                    <a:pt x="3897585" y="913443"/>
                  </a:lnTo>
                  <a:lnTo>
                    <a:pt x="3904883" y="968101"/>
                  </a:lnTo>
                  <a:lnTo>
                    <a:pt x="3911218" y="1024255"/>
                  </a:lnTo>
                  <a:lnTo>
                    <a:pt x="3916058" y="1069485"/>
                  </a:lnTo>
                  <a:lnTo>
                    <a:pt x="3921387" y="1115608"/>
                  </a:lnTo>
                  <a:lnTo>
                    <a:pt x="3927050" y="1162578"/>
                  </a:lnTo>
                  <a:lnTo>
                    <a:pt x="3932894" y="1210348"/>
                  </a:lnTo>
                  <a:lnTo>
                    <a:pt x="3938767" y="1258869"/>
                  </a:lnTo>
                  <a:lnTo>
                    <a:pt x="3944515" y="1308095"/>
                  </a:lnTo>
                  <a:lnTo>
                    <a:pt x="3949985" y="1357979"/>
                  </a:lnTo>
                  <a:lnTo>
                    <a:pt x="3955024" y="1408473"/>
                  </a:lnTo>
                  <a:lnTo>
                    <a:pt x="3959477" y="1459530"/>
                  </a:lnTo>
                  <a:lnTo>
                    <a:pt x="3963192" y="1511103"/>
                  </a:lnTo>
                  <a:lnTo>
                    <a:pt x="3966016" y="1563145"/>
                  </a:lnTo>
                  <a:lnTo>
                    <a:pt x="3967795" y="1615609"/>
                  </a:lnTo>
                  <a:lnTo>
                    <a:pt x="3968377" y="1668447"/>
                  </a:lnTo>
                  <a:lnTo>
                    <a:pt x="3967607" y="1721612"/>
                  </a:lnTo>
                  <a:lnTo>
                    <a:pt x="3965354" y="1768373"/>
                  </a:lnTo>
                  <a:lnTo>
                    <a:pt x="3961429" y="1815380"/>
                  </a:lnTo>
                  <a:lnTo>
                    <a:pt x="3956077" y="1862665"/>
                  </a:lnTo>
                  <a:lnTo>
                    <a:pt x="3949547" y="1910260"/>
                  </a:lnTo>
                  <a:lnTo>
                    <a:pt x="3942084" y="1958197"/>
                  </a:lnTo>
                  <a:lnTo>
                    <a:pt x="3933935" y="2006506"/>
                  </a:lnTo>
                  <a:lnTo>
                    <a:pt x="3925348" y="2055222"/>
                  </a:lnTo>
                  <a:lnTo>
                    <a:pt x="3916568" y="2104374"/>
                  </a:lnTo>
                  <a:lnTo>
                    <a:pt x="3907844" y="2153995"/>
                  </a:lnTo>
                  <a:lnTo>
                    <a:pt x="3899422" y="2204116"/>
                  </a:lnTo>
                  <a:lnTo>
                    <a:pt x="3891549" y="2254770"/>
                  </a:lnTo>
                  <a:lnTo>
                    <a:pt x="3884471" y="2305988"/>
                  </a:lnTo>
                  <a:lnTo>
                    <a:pt x="3878436" y="2357802"/>
                  </a:lnTo>
                  <a:lnTo>
                    <a:pt x="3873690" y="2410244"/>
                  </a:lnTo>
                  <a:lnTo>
                    <a:pt x="3870481" y="2463346"/>
                  </a:lnTo>
                  <a:lnTo>
                    <a:pt x="3869054" y="2517140"/>
                  </a:lnTo>
                  <a:lnTo>
                    <a:pt x="3881286" y="2785368"/>
                  </a:lnTo>
                  <a:lnTo>
                    <a:pt x="3910425" y="3093956"/>
                  </a:lnTo>
                  <a:lnTo>
                    <a:pt x="3939992" y="3348406"/>
                  </a:lnTo>
                  <a:lnTo>
                    <a:pt x="3953510" y="3454222"/>
                  </a:lnTo>
                  <a:lnTo>
                    <a:pt x="2898266" y="3465118"/>
                  </a:lnTo>
                  <a:lnTo>
                    <a:pt x="1758695" y="3476015"/>
                  </a:lnTo>
                  <a:lnTo>
                    <a:pt x="703452" y="3476015"/>
                  </a:lnTo>
                  <a:lnTo>
                    <a:pt x="469880" y="3478484"/>
                  </a:lnTo>
                  <a:lnTo>
                    <a:pt x="241807" y="3482144"/>
                  </a:lnTo>
                  <a:lnTo>
                    <a:pt x="68695" y="3485464"/>
                  </a:lnTo>
                  <a:lnTo>
                    <a:pt x="0" y="3486912"/>
                  </a:lnTo>
                  <a:lnTo>
                    <a:pt x="1758" y="3426773"/>
                  </a:lnTo>
                  <a:lnTo>
                    <a:pt x="4226" y="3351526"/>
                  </a:lnTo>
                  <a:lnTo>
                    <a:pt x="5669" y="3308890"/>
                  </a:lnTo>
                  <a:lnTo>
                    <a:pt x="7222" y="3263261"/>
                  </a:lnTo>
                  <a:lnTo>
                    <a:pt x="8861" y="3214900"/>
                  </a:lnTo>
                  <a:lnTo>
                    <a:pt x="10565" y="3164068"/>
                  </a:lnTo>
                  <a:lnTo>
                    <a:pt x="12309" y="3111026"/>
                  </a:lnTo>
                  <a:lnTo>
                    <a:pt x="14072" y="3056036"/>
                  </a:lnTo>
                  <a:lnTo>
                    <a:pt x="15831" y="2999359"/>
                  </a:lnTo>
                  <a:lnTo>
                    <a:pt x="17563" y="2941256"/>
                  </a:lnTo>
                  <a:lnTo>
                    <a:pt x="19246" y="2881987"/>
                  </a:lnTo>
                  <a:lnTo>
                    <a:pt x="20856" y="2821815"/>
                  </a:lnTo>
                  <a:lnTo>
                    <a:pt x="22371" y="2761001"/>
                  </a:lnTo>
                  <a:lnTo>
                    <a:pt x="23768" y="2699805"/>
                  </a:lnTo>
                  <a:lnTo>
                    <a:pt x="25025" y="2638490"/>
                  </a:lnTo>
                  <a:lnTo>
                    <a:pt x="26119" y="2577315"/>
                  </a:lnTo>
                  <a:lnTo>
                    <a:pt x="27026" y="2516543"/>
                  </a:lnTo>
                  <a:lnTo>
                    <a:pt x="27726" y="2456435"/>
                  </a:lnTo>
                  <a:lnTo>
                    <a:pt x="28193" y="2397252"/>
                  </a:lnTo>
                  <a:lnTo>
                    <a:pt x="28382" y="2351033"/>
                  </a:lnTo>
                  <a:lnTo>
                    <a:pt x="28443" y="2303655"/>
                  </a:lnTo>
                  <a:lnTo>
                    <a:pt x="28387" y="2255214"/>
                  </a:lnTo>
                  <a:lnTo>
                    <a:pt x="28222" y="2205808"/>
                  </a:lnTo>
                  <a:lnTo>
                    <a:pt x="27957" y="2155531"/>
                  </a:lnTo>
                  <a:lnTo>
                    <a:pt x="27600" y="2104480"/>
                  </a:lnTo>
                  <a:lnTo>
                    <a:pt x="27159" y="2052752"/>
                  </a:lnTo>
                  <a:lnTo>
                    <a:pt x="26644" y="2000442"/>
                  </a:lnTo>
                  <a:lnTo>
                    <a:pt x="26063" y="1947648"/>
                  </a:lnTo>
                  <a:lnTo>
                    <a:pt x="25424" y="1894465"/>
                  </a:lnTo>
                  <a:lnTo>
                    <a:pt x="24736" y="1840990"/>
                  </a:lnTo>
                  <a:lnTo>
                    <a:pt x="24008" y="1787320"/>
                  </a:lnTo>
                  <a:lnTo>
                    <a:pt x="23249" y="1733550"/>
                  </a:lnTo>
                  <a:lnTo>
                    <a:pt x="22466" y="1679776"/>
                  </a:lnTo>
                  <a:lnTo>
                    <a:pt x="21668" y="1626096"/>
                  </a:lnTo>
                  <a:lnTo>
                    <a:pt x="20865" y="1572605"/>
                  </a:lnTo>
                  <a:lnTo>
                    <a:pt x="20065" y="1519400"/>
                  </a:lnTo>
                  <a:lnTo>
                    <a:pt x="19275" y="1466577"/>
                  </a:lnTo>
                  <a:lnTo>
                    <a:pt x="18506" y="1414232"/>
                  </a:lnTo>
                  <a:lnTo>
                    <a:pt x="17765" y="1362462"/>
                  </a:lnTo>
                  <a:lnTo>
                    <a:pt x="17061" y="1311363"/>
                  </a:lnTo>
                  <a:lnTo>
                    <a:pt x="16403" y="1261031"/>
                  </a:lnTo>
                  <a:lnTo>
                    <a:pt x="15799" y="1211563"/>
                  </a:lnTo>
                  <a:lnTo>
                    <a:pt x="15257" y="1163055"/>
                  </a:lnTo>
                  <a:lnTo>
                    <a:pt x="14787" y="1115604"/>
                  </a:lnTo>
                  <a:lnTo>
                    <a:pt x="14398" y="1069305"/>
                  </a:lnTo>
                  <a:lnTo>
                    <a:pt x="14096" y="1024255"/>
                  </a:lnTo>
                  <a:lnTo>
                    <a:pt x="13760" y="964967"/>
                  </a:lnTo>
                  <a:lnTo>
                    <a:pt x="13465" y="906922"/>
                  </a:lnTo>
                  <a:lnTo>
                    <a:pt x="13199" y="850055"/>
                  </a:lnTo>
                  <a:lnTo>
                    <a:pt x="12947" y="794300"/>
                  </a:lnTo>
                  <a:lnTo>
                    <a:pt x="12698" y="739592"/>
                  </a:lnTo>
                  <a:lnTo>
                    <a:pt x="12436" y="685865"/>
                  </a:lnTo>
                  <a:lnTo>
                    <a:pt x="12149" y="633053"/>
                  </a:lnTo>
                  <a:lnTo>
                    <a:pt x="11823" y="581092"/>
                  </a:lnTo>
                  <a:lnTo>
                    <a:pt x="11445" y="529914"/>
                  </a:lnTo>
                  <a:lnTo>
                    <a:pt x="11001" y="479456"/>
                  </a:lnTo>
                  <a:lnTo>
                    <a:pt x="10478" y="429651"/>
                  </a:lnTo>
                  <a:lnTo>
                    <a:pt x="9863" y="380435"/>
                  </a:lnTo>
                  <a:lnTo>
                    <a:pt x="9142" y="331740"/>
                  </a:lnTo>
                  <a:lnTo>
                    <a:pt x="8301" y="283502"/>
                  </a:lnTo>
                  <a:lnTo>
                    <a:pt x="7328" y="235656"/>
                  </a:lnTo>
                  <a:lnTo>
                    <a:pt x="6208" y="188135"/>
                  </a:lnTo>
                  <a:lnTo>
                    <a:pt x="4929" y="140875"/>
                  </a:lnTo>
                  <a:lnTo>
                    <a:pt x="3477" y="93809"/>
                  </a:lnTo>
                  <a:lnTo>
                    <a:pt x="1838" y="46872"/>
                  </a:lnTo>
                  <a:lnTo>
                    <a:pt x="0" y="0"/>
                  </a:lnTo>
                  <a:close/>
                </a:path>
              </a:pathLst>
            </a:custGeom>
            <a:ln w="25907">
              <a:solidFill>
                <a:srgbClr val="E1E1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55803" y="1239139"/>
            <a:ext cx="8195309" cy="2164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10273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Clear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definition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objectives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standards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imes New Roman"/>
              <a:cs typeface="Times New Roman"/>
            </a:endParaRPr>
          </a:p>
          <a:p>
            <a:pPr marL="463550" marR="4567555" algn="ctr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Selecting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efficient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control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techniques</a:t>
            </a:r>
            <a:endParaRPr sz="2400">
              <a:latin typeface="Times New Roman"/>
              <a:cs typeface="Times New Roman"/>
            </a:endParaRPr>
          </a:p>
          <a:p>
            <a:pPr marL="4925695">
              <a:lnSpc>
                <a:spcPct val="100000"/>
              </a:lnSpc>
              <a:spcBef>
                <a:spcPts val="65"/>
              </a:spcBef>
            </a:pPr>
            <a:r>
              <a:rPr sz="2400" spc="-5" dirty="0">
                <a:latin typeface="Times New Roman"/>
                <a:cs typeface="Times New Roman"/>
              </a:rPr>
              <a:t>Control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process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should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68848" y="3377691"/>
            <a:ext cx="3284854" cy="112331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R="6985" algn="r">
              <a:lnSpc>
                <a:spcPct val="100000"/>
              </a:lnSpc>
              <a:spcBef>
                <a:spcPts val="1540"/>
              </a:spcBef>
              <a:tabLst>
                <a:tab pos="775335" algn="l"/>
                <a:tab pos="1247775" algn="l"/>
                <a:tab pos="2818130" algn="l"/>
              </a:tabLst>
            </a:pPr>
            <a:r>
              <a:rPr sz="2400" spc="-5" dirty="0">
                <a:latin typeface="Times New Roman"/>
                <a:cs typeface="Times New Roman"/>
              </a:rPr>
              <a:t>easy	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o	u</a:t>
            </a:r>
            <a:r>
              <a:rPr sz="2400" spc="-20" dirty="0">
                <a:latin typeface="Times New Roman"/>
                <a:cs typeface="Times New Roman"/>
              </a:rPr>
              <a:t>n</a:t>
            </a:r>
            <a:r>
              <a:rPr sz="2400" spc="-5" dirty="0">
                <a:latin typeface="Times New Roman"/>
                <a:cs typeface="Times New Roman"/>
              </a:rPr>
              <a:t>derstand	a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spc="-5" dirty="0"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445"/>
              </a:spcBef>
            </a:pPr>
            <a:r>
              <a:rPr sz="2400" dirty="0"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68848" y="3926840"/>
            <a:ext cx="13277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ple</a:t>
            </a:r>
            <a:r>
              <a:rPr sz="2400" spc="-1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ent  e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ploye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22185" y="3926840"/>
            <a:ext cx="1731010" cy="112268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540"/>
              </a:spcBef>
              <a:tabLst>
                <a:tab pos="603885" algn="l"/>
              </a:tabLst>
            </a:pPr>
            <a:r>
              <a:rPr sz="2400" spc="-5" dirty="0">
                <a:latin typeface="Times New Roman"/>
                <a:cs typeface="Times New Roman"/>
              </a:rPr>
              <a:t>so	</a:t>
            </a:r>
            <a:r>
              <a:rPr sz="2400" dirty="0">
                <a:latin typeface="Times New Roman"/>
                <a:cs typeface="Times New Roman"/>
              </a:rPr>
              <a:t>that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  <a:tabLst>
                <a:tab pos="685800" algn="l"/>
              </a:tabLst>
            </a:pPr>
            <a:r>
              <a:rPr sz="2400" dirty="0">
                <a:latin typeface="Times New Roman"/>
                <a:cs typeface="Times New Roman"/>
              </a:rPr>
              <a:t>can	</a:t>
            </a:r>
            <a:r>
              <a:rPr sz="2400" spc="-5" dirty="0">
                <a:latin typeface="Times New Roman"/>
                <a:cs typeface="Times New Roman"/>
              </a:rPr>
              <a:t>interpret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68848" y="5023388"/>
            <a:ext cx="3284854" cy="11239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same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right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way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Times New Roman"/>
                <a:cs typeface="Times New Roman"/>
              </a:rPr>
              <a:t>ensure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implementation.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9832" y="4235195"/>
            <a:ext cx="4939665" cy="1035050"/>
          </a:xfrm>
          <a:custGeom>
            <a:avLst/>
            <a:gdLst/>
            <a:ahLst/>
            <a:cxnLst/>
            <a:rect l="l" t="t" r="r" b="b"/>
            <a:pathLst>
              <a:path w="4939665" h="1035050">
                <a:moveTo>
                  <a:pt x="4939284" y="517398"/>
                </a:moveTo>
                <a:lnTo>
                  <a:pt x="4421886" y="0"/>
                </a:lnTo>
                <a:lnTo>
                  <a:pt x="0" y="0"/>
                </a:lnTo>
                <a:lnTo>
                  <a:pt x="0" y="1034796"/>
                </a:lnTo>
                <a:lnTo>
                  <a:pt x="4421886" y="1034796"/>
                </a:lnTo>
                <a:lnTo>
                  <a:pt x="4939284" y="517398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757933" y="4503166"/>
            <a:ext cx="129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Simplicity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68</a:t>
            </a:fld>
            <a:endParaRPr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881380"/>
            <a:chOff x="0" y="0"/>
            <a:chExt cx="9144000" cy="88138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652770" cy="117475"/>
            </a:xfrm>
            <a:custGeom>
              <a:avLst/>
              <a:gdLst/>
              <a:ahLst/>
              <a:cxnLst/>
              <a:rect l="l" t="t" r="r" b="b"/>
              <a:pathLst>
                <a:path w="5652770" h="117475">
                  <a:moveTo>
                    <a:pt x="0" y="117348"/>
                  </a:moveTo>
                  <a:lnTo>
                    <a:pt x="5652516" y="117348"/>
                  </a:lnTo>
                  <a:lnTo>
                    <a:pt x="5652516" y="0"/>
                  </a:lnTo>
                  <a:lnTo>
                    <a:pt x="0" y="0"/>
                  </a:lnTo>
                  <a:lnTo>
                    <a:pt x="0" y="117348"/>
                  </a:lnTo>
                  <a:close/>
                </a:path>
              </a:pathLst>
            </a:custGeom>
            <a:solidFill>
              <a:srgbClr val="FF0066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36264" y="0"/>
              <a:ext cx="5507990" cy="117475"/>
            </a:xfrm>
            <a:custGeom>
              <a:avLst/>
              <a:gdLst/>
              <a:ahLst/>
              <a:cxnLst/>
              <a:rect l="l" t="t" r="r" b="b"/>
              <a:pathLst>
                <a:path w="5507990" h="117475">
                  <a:moveTo>
                    <a:pt x="0" y="117348"/>
                  </a:moveTo>
                  <a:lnTo>
                    <a:pt x="5507736" y="117348"/>
                  </a:lnTo>
                  <a:lnTo>
                    <a:pt x="5507736" y="0"/>
                  </a:lnTo>
                  <a:lnTo>
                    <a:pt x="0" y="0"/>
                  </a:lnTo>
                  <a:lnTo>
                    <a:pt x="0" y="117348"/>
                  </a:lnTo>
                  <a:close/>
                </a:path>
              </a:pathLst>
            </a:custGeom>
            <a:solidFill>
              <a:srgbClr val="E36C09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7347"/>
              <a:ext cx="9144000" cy="763905"/>
            </a:xfrm>
            <a:custGeom>
              <a:avLst/>
              <a:gdLst/>
              <a:ahLst/>
              <a:cxnLst/>
              <a:rect l="l" t="t" r="r" b="b"/>
              <a:pathLst>
                <a:path w="9144000" h="763905">
                  <a:moveTo>
                    <a:pt x="9144000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9144000" y="76352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04040">
                <a:alpha val="8784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4276" y="233172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Essentials</a:t>
            </a:r>
            <a:r>
              <a:rPr spc="-30" dirty="0"/>
              <a:t> </a:t>
            </a:r>
            <a:r>
              <a:rPr dirty="0"/>
              <a:t>of a</a:t>
            </a:r>
            <a:r>
              <a:rPr spc="-5" dirty="0"/>
              <a:t> </a:t>
            </a:r>
            <a:r>
              <a:rPr dirty="0"/>
              <a:t>Sound</a:t>
            </a:r>
            <a:r>
              <a:rPr spc="-25" dirty="0"/>
              <a:t> </a:t>
            </a:r>
            <a:r>
              <a:rPr dirty="0"/>
              <a:t>Control</a:t>
            </a:r>
            <a:r>
              <a:rPr spc="-5" dirty="0"/>
              <a:t> </a:t>
            </a:r>
            <a:r>
              <a:rPr dirty="0"/>
              <a:t>Process</a:t>
            </a:r>
            <a:r>
              <a:rPr spc="-30" dirty="0"/>
              <a:t> </a:t>
            </a:r>
            <a:r>
              <a:rPr dirty="0"/>
              <a:t>Cont..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92023" y="1095755"/>
            <a:ext cx="4427220" cy="3156585"/>
            <a:chOff x="192023" y="1095755"/>
            <a:chExt cx="4427220" cy="3156585"/>
          </a:xfrm>
        </p:grpSpPr>
        <p:sp>
          <p:nvSpPr>
            <p:cNvPr id="8" name="object 8"/>
            <p:cNvSpPr/>
            <p:nvPr/>
          </p:nvSpPr>
          <p:spPr>
            <a:xfrm>
              <a:off x="192023" y="1095755"/>
              <a:ext cx="4427220" cy="1051560"/>
            </a:xfrm>
            <a:custGeom>
              <a:avLst/>
              <a:gdLst/>
              <a:ahLst/>
              <a:cxnLst/>
              <a:rect l="l" t="t" r="r" b="b"/>
              <a:pathLst>
                <a:path w="4427220" h="1051560">
                  <a:moveTo>
                    <a:pt x="4427220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4427220" y="105156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FFBC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2023" y="3200400"/>
              <a:ext cx="4427220" cy="1051560"/>
            </a:xfrm>
            <a:custGeom>
              <a:avLst/>
              <a:gdLst/>
              <a:ahLst/>
              <a:cxnLst/>
              <a:rect l="l" t="t" r="r" b="b"/>
              <a:pathLst>
                <a:path w="4427220" h="1051560">
                  <a:moveTo>
                    <a:pt x="4427220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4427220" y="105156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96E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51763" y="3461384"/>
            <a:ext cx="3483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Suitability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control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2023" y="2148839"/>
            <a:ext cx="4427220" cy="1051560"/>
          </a:xfrm>
          <a:custGeom>
            <a:avLst/>
            <a:gdLst/>
            <a:ahLst/>
            <a:cxnLst/>
            <a:rect l="l" t="t" r="r" b="b"/>
            <a:pathLst>
              <a:path w="4427220" h="1051560">
                <a:moveTo>
                  <a:pt x="4427220" y="0"/>
                </a:moveTo>
                <a:lnTo>
                  <a:pt x="0" y="0"/>
                </a:lnTo>
                <a:lnTo>
                  <a:pt x="0" y="1051560"/>
                </a:lnTo>
                <a:lnTo>
                  <a:pt x="4427220" y="1051560"/>
                </a:lnTo>
                <a:lnTo>
                  <a:pt x="4427220" y="0"/>
                </a:lnTo>
                <a:close/>
              </a:path>
            </a:pathLst>
          </a:custGeom>
          <a:solidFill>
            <a:srgbClr val="BDE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5803" y="1239139"/>
            <a:ext cx="4097654" cy="188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Clear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definition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objectives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standards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>
              <a:latin typeface="Times New Roman"/>
              <a:cs typeface="Times New Roman"/>
            </a:endParaRPr>
          </a:p>
          <a:p>
            <a:pPr marL="463550" marR="469900" algn="ctr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Selecting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efficient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control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techniques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2023" y="4251959"/>
            <a:ext cx="4427220" cy="1027430"/>
          </a:xfrm>
          <a:custGeom>
            <a:avLst/>
            <a:gdLst/>
            <a:ahLst/>
            <a:cxnLst/>
            <a:rect l="l" t="t" r="r" b="b"/>
            <a:pathLst>
              <a:path w="4427220" h="1027429">
                <a:moveTo>
                  <a:pt x="0" y="1027176"/>
                </a:moveTo>
                <a:lnTo>
                  <a:pt x="4427220" y="1027176"/>
                </a:lnTo>
                <a:lnTo>
                  <a:pt x="4427220" y="0"/>
                </a:lnTo>
                <a:lnTo>
                  <a:pt x="0" y="0"/>
                </a:lnTo>
                <a:lnTo>
                  <a:pt x="0" y="1027176"/>
                </a:lnTo>
                <a:close/>
              </a:path>
            </a:pathLst>
          </a:custGeom>
          <a:solidFill>
            <a:srgbClr val="FFA8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51202" y="4603242"/>
            <a:ext cx="1296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Simplicity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2023" y="5279135"/>
            <a:ext cx="4427220" cy="1028700"/>
          </a:xfrm>
          <a:custGeom>
            <a:avLst/>
            <a:gdLst/>
            <a:ahLst/>
            <a:cxnLst/>
            <a:rect l="l" t="t" r="r" b="b"/>
            <a:pathLst>
              <a:path w="4427220" h="1028700">
                <a:moveTo>
                  <a:pt x="4427220" y="0"/>
                </a:moveTo>
                <a:lnTo>
                  <a:pt x="0" y="0"/>
                </a:lnTo>
                <a:lnTo>
                  <a:pt x="0" y="1028700"/>
                </a:lnTo>
                <a:lnTo>
                  <a:pt x="4427220" y="1028700"/>
                </a:lnTo>
                <a:lnTo>
                  <a:pt x="4427220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06067" y="5677170"/>
            <a:ext cx="221043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20"/>
              </a:lnSpc>
            </a:pPr>
            <a:r>
              <a:rPr sz="2400" spc="-5" dirty="0">
                <a:latin typeface="Times New Roman"/>
                <a:cs typeface="Times New Roman"/>
              </a:rPr>
              <a:t>Focus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area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898072" y="3404552"/>
            <a:ext cx="3994785" cy="2941955"/>
            <a:chOff x="4898072" y="3404552"/>
            <a:chExt cx="3994785" cy="2941955"/>
          </a:xfrm>
        </p:grpSpPr>
        <p:sp>
          <p:nvSpPr>
            <p:cNvPr id="19" name="object 19"/>
            <p:cNvSpPr/>
            <p:nvPr/>
          </p:nvSpPr>
          <p:spPr>
            <a:xfrm>
              <a:off x="4911089" y="3417570"/>
              <a:ext cx="3968750" cy="2915920"/>
            </a:xfrm>
            <a:custGeom>
              <a:avLst/>
              <a:gdLst/>
              <a:ahLst/>
              <a:cxnLst/>
              <a:rect l="l" t="t" r="r" b="b"/>
              <a:pathLst>
                <a:path w="3968750" h="2915920">
                  <a:moveTo>
                    <a:pt x="3897249" y="0"/>
                  </a:moveTo>
                  <a:lnTo>
                    <a:pt x="0" y="0"/>
                  </a:lnTo>
                  <a:lnTo>
                    <a:pt x="2141" y="46094"/>
                  </a:lnTo>
                  <a:lnTo>
                    <a:pt x="4010" y="92280"/>
                  </a:lnTo>
                  <a:lnTo>
                    <a:pt x="5627" y="138646"/>
                  </a:lnTo>
                  <a:lnTo>
                    <a:pt x="7014" y="185281"/>
                  </a:lnTo>
                  <a:lnTo>
                    <a:pt x="8194" y="232274"/>
                  </a:lnTo>
                  <a:lnTo>
                    <a:pt x="9187" y="279712"/>
                  </a:lnTo>
                  <a:lnTo>
                    <a:pt x="10017" y="327686"/>
                  </a:lnTo>
                  <a:lnTo>
                    <a:pt x="10704" y="376283"/>
                  </a:lnTo>
                  <a:lnTo>
                    <a:pt x="11271" y="425593"/>
                  </a:lnTo>
                  <a:lnTo>
                    <a:pt x="11739" y="475703"/>
                  </a:lnTo>
                  <a:lnTo>
                    <a:pt x="12197" y="536876"/>
                  </a:lnTo>
                  <a:lnTo>
                    <a:pt x="12513" y="586777"/>
                  </a:lnTo>
                  <a:lnTo>
                    <a:pt x="13712" y="799137"/>
                  </a:lnTo>
                  <a:lnTo>
                    <a:pt x="14097" y="856360"/>
                  </a:lnTo>
                  <a:lnTo>
                    <a:pt x="14459" y="900696"/>
                  </a:lnTo>
                  <a:lnTo>
                    <a:pt x="14942" y="946450"/>
                  </a:lnTo>
                  <a:lnTo>
                    <a:pt x="15531" y="993492"/>
                  </a:lnTo>
                  <a:lnTo>
                    <a:pt x="16213" y="1041692"/>
                  </a:lnTo>
                  <a:lnTo>
                    <a:pt x="16972" y="1090919"/>
                  </a:lnTo>
                  <a:lnTo>
                    <a:pt x="17796" y="1141044"/>
                  </a:lnTo>
                  <a:lnTo>
                    <a:pt x="18671" y="1191937"/>
                  </a:lnTo>
                  <a:lnTo>
                    <a:pt x="21459" y="1347915"/>
                  </a:lnTo>
                  <a:lnTo>
                    <a:pt x="23316" y="1453350"/>
                  </a:lnTo>
                  <a:lnTo>
                    <a:pt x="24202" y="1506111"/>
                  </a:lnTo>
                  <a:lnTo>
                    <a:pt x="25041" y="1558729"/>
                  </a:lnTo>
                  <a:lnTo>
                    <a:pt x="25819" y="1611072"/>
                  </a:lnTo>
                  <a:lnTo>
                    <a:pt x="26523" y="1663010"/>
                  </a:lnTo>
                  <a:lnTo>
                    <a:pt x="27138" y="1714414"/>
                  </a:lnTo>
                  <a:lnTo>
                    <a:pt x="27651" y="1765152"/>
                  </a:lnTo>
                  <a:lnTo>
                    <a:pt x="28048" y="1815096"/>
                  </a:lnTo>
                  <a:lnTo>
                    <a:pt x="28314" y="1864114"/>
                  </a:lnTo>
                  <a:lnTo>
                    <a:pt x="28401" y="1958853"/>
                  </a:lnTo>
                  <a:lnTo>
                    <a:pt x="28194" y="2004314"/>
                  </a:lnTo>
                  <a:lnTo>
                    <a:pt x="27624" y="2062131"/>
                  </a:lnTo>
                  <a:lnTo>
                    <a:pt x="26746" y="2120951"/>
                  </a:lnTo>
                  <a:lnTo>
                    <a:pt x="25594" y="2180426"/>
                  </a:lnTo>
                  <a:lnTo>
                    <a:pt x="24204" y="2240210"/>
                  </a:lnTo>
                  <a:lnTo>
                    <a:pt x="22612" y="2299956"/>
                  </a:lnTo>
                  <a:lnTo>
                    <a:pt x="20856" y="2359317"/>
                  </a:lnTo>
                  <a:lnTo>
                    <a:pt x="18970" y="2417947"/>
                  </a:lnTo>
                  <a:lnTo>
                    <a:pt x="16990" y="2475498"/>
                  </a:lnTo>
                  <a:lnTo>
                    <a:pt x="14954" y="2531624"/>
                  </a:lnTo>
                  <a:lnTo>
                    <a:pt x="12862" y="2586853"/>
                  </a:lnTo>
                  <a:lnTo>
                    <a:pt x="10853" y="2638214"/>
                  </a:lnTo>
                  <a:lnTo>
                    <a:pt x="8861" y="2687984"/>
                  </a:lnTo>
                  <a:lnTo>
                    <a:pt x="3552" y="2819034"/>
                  </a:lnTo>
                  <a:lnTo>
                    <a:pt x="2125" y="2855475"/>
                  </a:lnTo>
                  <a:lnTo>
                    <a:pt x="916" y="2888081"/>
                  </a:lnTo>
                  <a:lnTo>
                    <a:pt x="0" y="2915411"/>
                  </a:lnTo>
                  <a:lnTo>
                    <a:pt x="703452" y="2906306"/>
                  </a:lnTo>
                  <a:lnTo>
                    <a:pt x="1758695" y="2906306"/>
                  </a:lnTo>
                  <a:lnTo>
                    <a:pt x="3953510" y="2888081"/>
                  </a:lnTo>
                  <a:lnTo>
                    <a:pt x="3939992" y="2799607"/>
                  </a:lnTo>
                  <a:lnTo>
                    <a:pt x="3910425" y="2586853"/>
                  </a:lnTo>
                  <a:lnTo>
                    <a:pt x="3881286" y="2328822"/>
                  </a:lnTo>
                  <a:lnTo>
                    <a:pt x="3869055" y="2104516"/>
                  </a:lnTo>
                  <a:lnTo>
                    <a:pt x="3871072" y="2049254"/>
                  </a:lnTo>
                  <a:lnTo>
                    <a:pt x="3875705" y="1994861"/>
                  </a:lnTo>
                  <a:lnTo>
                    <a:pt x="3882492" y="1941288"/>
                  </a:lnTo>
                  <a:lnTo>
                    <a:pt x="3890973" y="1888483"/>
                  </a:lnTo>
                  <a:lnTo>
                    <a:pt x="3900688" y="1836397"/>
                  </a:lnTo>
                  <a:lnTo>
                    <a:pt x="3911177" y="1784979"/>
                  </a:lnTo>
                  <a:lnTo>
                    <a:pt x="3921980" y="1734179"/>
                  </a:lnTo>
                  <a:lnTo>
                    <a:pt x="3932636" y="1683948"/>
                  </a:lnTo>
                  <a:lnTo>
                    <a:pt x="3942685" y="1634233"/>
                  </a:lnTo>
                  <a:lnTo>
                    <a:pt x="3951667" y="1584986"/>
                  </a:lnTo>
                  <a:lnTo>
                    <a:pt x="3959121" y="1536156"/>
                  </a:lnTo>
                  <a:lnTo>
                    <a:pt x="3964588" y="1487692"/>
                  </a:lnTo>
                  <a:lnTo>
                    <a:pt x="3967607" y="1439544"/>
                  </a:lnTo>
                  <a:lnTo>
                    <a:pt x="3968369" y="1387705"/>
                  </a:lnTo>
                  <a:lnTo>
                    <a:pt x="3967328" y="1336241"/>
                  </a:lnTo>
                  <a:lnTo>
                    <a:pt x="3964725" y="1285218"/>
                  </a:lnTo>
                  <a:lnTo>
                    <a:pt x="3960805" y="1234698"/>
                  </a:lnTo>
                  <a:lnTo>
                    <a:pt x="3955810" y="1184747"/>
                  </a:lnTo>
                  <a:lnTo>
                    <a:pt x="3949985" y="1135427"/>
                  </a:lnTo>
                  <a:lnTo>
                    <a:pt x="3943573" y="1086803"/>
                  </a:lnTo>
                  <a:lnTo>
                    <a:pt x="3936816" y="1038939"/>
                  </a:lnTo>
                  <a:lnTo>
                    <a:pt x="3923245" y="945747"/>
                  </a:lnTo>
                  <a:lnTo>
                    <a:pt x="3916917" y="900546"/>
                  </a:lnTo>
                  <a:lnTo>
                    <a:pt x="3911218" y="856360"/>
                  </a:lnTo>
                  <a:lnTo>
                    <a:pt x="3903333" y="799137"/>
                  </a:lnTo>
                  <a:lnTo>
                    <a:pt x="3894117" y="743756"/>
                  </a:lnTo>
                  <a:lnTo>
                    <a:pt x="3884149" y="690028"/>
                  </a:lnTo>
                  <a:lnTo>
                    <a:pt x="3874008" y="637765"/>
                  </a:lnTo>
                  <a:lnTo>
                    <a:pt x="3864275" y="586777"/>
                  </a:lnTo>
                  <a:lnTo>
                    <a:pt x="3855527" y="536876"/>
                  </a:lnTo>
                  <a:lnTo>
                    <a:pt x="3848343" y="487871"/>
                  </a:lnTo>
                  <a:lnTo>
                    <a:pt x="3843304" y="439573"/>
                  </a:lnTo>
                  <a:lnTo>
                    <a:pt x="3840988" y="391794"/>
                  </a:lnTo>
                  <a:lnTo>
                    <a:pt x="3842327" y="336653"/>
                  </a:lnTo>
                  <a:lnTo>
                    <a:pt x="3847439" y="279534"/>
                  </a:lnTo>
                  <a:lnTo>
                    <a:pt x="3855250" y="222309"/>
                  </a:lnTo>
                  <a:lnTo>
                    <a:pt x="3864689" y="166846"/>
                  </a:lnTo>
                  <a:lnTo>
                    <a:pt x="3874681" y="115014"/>
                  </a:lnTo>
                  <a:lnTo>
                    <a:pt x="3884154" y="68683"/>
                  </a:lnTo>
                  <a:lnTo>
                    <a:pt x="3892034" y="29721"/>
                  </a:lnTo>
                  <a:lnTo>
                    <a:pt x="3897249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11089" y="3417570"/>
              <a:ext cx="3968750" cy="2915920"/>
            </a:xfrm>
            <a:custGeom>
              <a:avLst/>
              <a:gdLst/>
              <a:ahLst/>
              <a:cxnLst/>
              <a:rect l="l" t="t" r="r" b="b"/>
              <a:pathLst>
                <a:path w="3968750" h="2915920">
                  <a:moveTo>
                    <a:pt x="0" y="0"/>
                  </a:moveTo>
                  <a:lnTo>
                    <a:pt x="2405888" y="0"/>
                  </a:lnTo>
                  <a:lnTo>
                    <a:pt x="3897249" y="0"/>
                  </a:lnTo>
                  <a:lnTo>
                    <a:pt x="3892034" y="29721"/>
                  </a:lnTo>
                  <a:lnTo>
                    <a:pt x="3884154" y="68683"/>
                  </a:lnTo>
                  <a:lnTo>
                    <a:pt x="3874681" y="115014"/>
                  </a:lnTo>
                  <a:lnTo>
                    <a:pt x="3864689" y="166846"/>
                  </a:lnTo>
                  <a:lnTo>
                    <a:pt x="3855250" y="222309"/>
                  </a:lnTo>
                  <a:lnTo>
                    <a:pt x="3847439" y="279534"/>
                  </a:lnTo>
                  <a:lnTo>
                    <a:pt x="3842327" y="336653"/>
                  </a:lnTo>
                  <a:lnTo>
                    <a:pt x="3840988" y="391794"/>
                  </a:lnTo>
                  <a:lnTo>
                    <a:pt x="3843304" y="439573"/>
                  </a:lnTo>
                  <a:lnTo>
                    <a:pt x="3848343" y="487871"/>
                  </a:lnTo>
                  <a:lnTo>
                    <a:pt x="3855527" y="536876"/>
                  </a:lnTo>
                  <a:lnTo>
                    <a:pt x="3864275" y="586777"/>
                  </a:lnTo>
                  <a:lnTo>
                    <a:pt x="3874008" y="637765"/>
                  </a:lnTo>
                  <a:lnTo>
                    <a:pt x="3884149" y="690028"/>
                  </a:lnTo>
                  <a:lnTo>
                    <a:pt x="3894117" y="743756"/>
                  </a:lnTo>
                  <a:lnTo>
                    <a:pt x="3903333" y="799137"/>
                  </a:lnTo>
                  <a:lnTo>
                    <a:pt x="3911218" y="856360"/>
                  </a:lnTo>
                  <a:lnTo>
                    <a:pt x="3916917" y="900546"/>
                  </a:lnTo>
                  <a:lnTo>
                    <a:pt x="3923245" y="945747"/>
                  </a:lnTo>
                  <a:lnTo>
                    <a:pt x="3929959" y="991899"/>
                  </a:lnTo>
                  <a:lnTo>
                    <a:pt x="3936816" y="1038939"/>
                  </a:lnTo>
                  <a:lnTo>
                    <a:pt x="3943573" y="1086803"/>
                  </a:lnTo>
                  <a:lnTo>
                    <a:pt x="3949985" y="1135427"/>
                  </a:lnTo>
                  <a:lnTo>
                    <a:pt x="3955810" y="1184747"/>
                  </a:lnTo>
                  <a:lnTo>
                    <a:pt x="3960805" y="1234698"/>
                  </a:lnTo>
                  <a:lnTo>
                    <a:pt x="3964725" y="1285218"/>
                  </a:lnTo>
                  <a:lnTo>
                    <a:pt x="3967328" y="1336241"/>
                  </a:lnTo>
                  <a:lnTo>
                    <a:pt x="3968369" y="1387705"/>
                  </a:lnTo>
                  <a:lnTo>
                    <a:pt x="3967607" y="1439544"/>
                  </a:lnTo>
                  <a:lnTo>
                    <a:pt x="3964588" y="1487692"/>
                  </a:lnTo>
                  <a:lnTo>
                    <a:pt x="3959121" y="1536156"/>
                  </a:lnTo>
                  <a:lnTo>
                    <a:pt x="3951667" y="1584986"/>
                  </a:lnTo>
                  <a:lnTo>
                    <a:pt x="3942685" y="1634233"/>
                  </a:lnTo>
                  <a:lnTo>
                    <a:pt x="3932636" y="1683948"/>
                  </a:lnTo>
                  <a:lnTo>
                    <a:pt x="3921980" y="1734179"/>
                  </a:lnTo>
                  <a:lnTo>
                    <a:pt x="3911177" y="1784979"/>
                  </a:lnTo>
                  <a:lnTo>
                    <a:pt x="3900688" y="1836397"/>
                  </a:lnTo>
                  <a:lnTo>
                    <a:pt x="3890973" y="1888483"/>
                  </a:lnTo>
                  <a:lnTo>
                    <a:pt x="3882492" y="1941288"/>
                  </a:lnTo>
                  <a:lnTo>
                    <a:pt x="3875705" y="1994861"/>
                  </a:lnTo>
                  <a:lnTo>
                    <a:pt x="3871072" y="2049254"/>
                  </a:lnTo>
                  <a:lnTo>
                    <a:pt x="3869055" y="2104516"/>
                  </a:lnTo>
                  <a:lnTo>
                    <a:pt x="3881286" y="2328822"/>
                  </a:lnTo>
                  <a:lnTo>
                    <a:pt x="3910425" y="2586853"/>
                  </a:lnTo>
                  <a:lnTo>
                    <a:pt x="3939992" y="2799607"/>
                  </a:lnTo>
                  <a:lnTo>
                    <a:pt x="3953510" y="2888081"/>
                  </a:lnTo>
                  <a:lnTo>
                    <a:pt x="2898266" y="2897187"/>
                  </a:lnTo>
                  <a:lnTo>
                    <a:pt x="1758695" y="2906306"/>
                  </a:lnTo>
                  <a:lnTo>
                    <a:pt x="703452" y="2906306"/>
                  </a:lnTo>
                  <a:lnTo>
                    <a:pt x="469880" y="2908366"/>
                  </a:lnTo>
                  <a:lnTo>
                    <a:pt x="241807" y="2911425"/>
                  </a:lnTo>
                  <a:lnTo>
                    <a:pt x="68695" y="2914201"/>
                  </a:lnTo>
                  <a:lnTo>
                    <a:pt x="0" y="2915411"/>
                  </a:lnTo>
                  <a:lnTo>
                    <a:pt x="2125" y="2855475"/>
                  </a:lnTo>
                  <a:lnTo>
                    <a:pt x="5175" y="2778741"/>
                  </a:lnTo>
                  <a:lnTo>
                    <a:pt x="6956" y="2734942"/>
                  </a:lnTo>
                  <a:lnTo>
                    <a:pt x="8861" y="2687984"/>
                  </a:lnTo>
                  <a:lnTo>
                    <a:pt x="10853" y="2638214"/>
                  </a:lnTo>
                  <a:lnTo>
                    <a:pt x="12896" y="2585978"/>
                  </a:lnTo>
                  <a:lnTo>
                    <a:pt x="14954" y="2531624"/>
                  </a:lnTo>
                  <a:lnTo>
                    <a:pt x="16990" y="2475498"/>
                  </a:lnTo>
                  <a:lnTo>
                    <a:pt x="18970" y="2417947"/>
                  </a:lnTo>
                  <a:lnTo>
                    <a:pt x="20856" y="2359317"/>
                  </a:lnTo>
                  <a:lnTo>
                    <a:pt x="22612" y="2299956"/>
                  </a:lnTo>
                  <a:lnTo>
                    <a:pt x="24204" y="2240210"/>
                  </a:lnTo>
                  <a:lnTo>
                    <a:pt x="25594" y="2180426"/>
                  </a:lnTo>
                  <a:lnTo>
                    <a:pt x="26746" y="2120951"/>
                  </a:lnTo>
                  <a:lnTo>
                    <a:pt x="27624" y="2062131"/>
                  </a:lnTo>
                  <a:lnTo>
                    <a:pt x="28194" y="2004314"/>
                  </a:lnTo>
                  <a:lnTo>
                    <a:pt x="28401" y="1958853"/>
                  </a:lnTo>
                  <a:lnTo>
                    <a:pt x="28437" y="1912076"/>
                  </a:lnTo>
                  <a:lnTo>
                    <a:pt x="28314" y="1864114"/>
                  </a:lnTo>
                  <a:lnTo>
                    <a:pt x="28048" y="1815096"/>
                  </a:lnTo>
                  <a:lnTo>
                    <a:pt x="27651" y="1765152"/>
                  </a:lnTo>
                  <a:lnTo>
                    <a:pt x="27138" y="1714414"/>
                  </a:lnTo>
                  <a:lnTo>
                    <a:pt x="26523" y="1663010"/>
                  </a:lnTo>
                  <a:lnTo>
                    <a:pt x="25819" y="1611072"/>
                  </a:lnTo>
                  <a:lnTo>
                    <a:pt x="25041" y="1558729"/>
                  </a:lnTo>
                  <a:lnTo>
                    <a:pt x="24202" y="1506111"/>
                  </a:lnTo>
                  <a:lnTo>
                    <a:pt x="23316" y="1453350"/>
                  </a:lnTo>
                  <a:lnTo>
                    <a:pt x="22397" y="1400574"/>
                  </a:lnTo>
                  <a:lnTo>
                    <a:pt x="21459" y="1347915"/>
                  </a:lnTo>
                  <a:lnTo>
                    <a:pt x="20516" y="1295502"/>
                  </a:lnTo>
                  <a:lnTo>
                    <a:pt x="19582" y="1243466"/>
                  </a:lnTo>
                  <a:lnTo>
                    <a:pt x="18671" y="1191937"/>
                  </a:lnTo>
                  <a:lnTo>
                    <a:pt x="17796" y="1141044"/>
                  </a:lnTo>
                  <a:lnTo>
                    <a:pt x="16972" y="1090919"/>
                  </a:lnTo>
                  <a:lnTo>
                    <a:pt x="16213" y="1041692"/>
                  </a:lnTo>
                  <a:lnTo>
                    <a:pt x="15531" y="993492"/>
                  </a:lnTo>
                  <a:lnTo>
                    <a:pt x="14942" y="946450"/>
                  </a:lnTo>
                  <a:lnTo>
                    <a:pt x="14459" y="900696"/>
                  </a:lnTo>
                  <a:lnTo>
                    <a:pt x="14097" y="856360"/>
                  </a:lnTo>
                  <a:lnTo>
                    <a:pt x="13705" y="798158"/>
                  </a:lnTo>
                  <a:lnTo>
                    <a:pt x="13369" y="741378"/>
                  </a:lnTo>
                  <a:lnTo>
                    <a:pt x="13065" y="685931"/>
                  </a:lnTo>
                  <a:lnTo>
                    <a:pt x="12772" y="631729"/>
                  </a:lnTo>
                  <a:lnTo>
                    <a:pt x="12468" y="578683"/>
                  </a:lnTo>
                  <a:lnTo>
                    <a:pt x="12131" y="526704"/>
                  </a:lnTo>
                  <a:lnTo>
                    <a:pt x="11739" y="475703"/>
                  </a:lnTo>
                  <a:lnTo>
                    <a:pt x="11271" y="425593"/>
                  </a:lnTo>
                  <a:lnTo>
                    <a:pt x="10704" y="376283"/>
                  </a:lnTo>
                  <a:lnTo>
                    <a:pt x="10017" y="327686"/>
                  </a:lnTo>
                  <a:lnTo>
                    <a:pt x="9187" y="279712"/>
                  </a:lnTo>
                  <a:lnTo>
                    <a:pt x="8194" y="232274"/>
                  </a:lnTo>
                  <a:lnTo>
                    <a:pt x="7014" y="185281"/>
                  </a:lnTo>
                  <a:lnTo>
                    <a:pt x="5627" y="138646"/>
                  </a:lnTo>
                  <a:lnTo>
                    <a:pt x="4010" y="92280"/>
                  </a:lnTo>
                  <a:lnTo>
                    <a:pt x="2141" y="46094"/>
                  </a:lnTo>
                  <a:lnTo>
                    <a:pt x="0" y="0"/>
                  </a:lnTo>
                  <a:close/>
                </a:path>
              </a:pathLst>
            </a:custGeom>
            <a:ln w="25907">
              <a:solidFill>
                <a:srgbClr val="E1E1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309108" y="3372946"/>
            <a:ext cx="3154680" cy="11239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  <a:tabLst>
                <a:tab pos="1213485" algn="l"/>
                <a:tab pos="2329180" algn="l"/>
              </a:tabLst>
            </a:pPr>
            <a:r>
              <a:rPr sz="2400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ntrol	system	shou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Times New Roman"/>
                <a:cs typeface="Times New Roman"/>
              </a:rPr>
              <a:t>focus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on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key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areas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which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97697" y="4471649"/>
            <a:ext cx="466090" cy="1122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3835">
              <a:lnSpc>
                <a:spcPct val="150000"/>
              </a:lnSpc>
              <a:spcBef>
                <a:spcPts val="95"/>
              </a:spcBef>
            </a:pPr>
            <a:r>
              <a:rPr sz="2400" spc="-10" dirty="0">
                <a:latin typeface="Times New Roman"/>
                <a:cs typeface="Times New Roman"/>
              </a:rPr>
              <a:t>to  </a:t>
            </a:r>
            <a:r>
              <a:rPr sz="2400" dirty="0"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09108" y="4471649"/>
            <a:ext cx="2080895" cy="1671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  <a:tabLst>
                <a:tab pos="1223645" algn="l"/>
              </a:tabLst>
            </a:pPr>
            <a:r>
              <a:rPr sz="2400" dirty="0">
                <a:latin typeface="Times New Roman"/>
                <a:cs typeface="Times New Roman"/>
              </a:rPr>
              <a:t>are	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ri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ical  </a:t>
            </a:r>
            <a:r>
              <a:rPr sz="2400" spc="-5" dirty="0">
                <a:latin typeface="Times New Roman"/>
                <a:cs typeface="Times New Roman"/>
              </a:rPr>
              <a:t>performance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profitability.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9832" y="5271515"/>
            <a:ext cx="4939665" cy="1036319"/>
          </a:xfrm>
          <a:custGeom>
            <a:avLst/>
            <a:gdLst/>
            <a:ahLst/>
            <a:cxnLst/>
            <a:rect l="l" t="t" r="r" b="b"/>
            <a:pathLst>
              <a:path w="4939665" h="1036320">
                <a:moveTo>
                  <a:pt x="4939284" y="518160"/>
                </a:moveTo>
                <a:lnTo>
                  <a:pt x="4421124" y="0"/>
                </a:lnTo>
                <a:lnTo>
                  <a:pt x="0" y="0"/>
                </a:lnTo>
                <a:lnTo>
                  <a:pt x="0" y="1036320"/>
                </a:lnTo>
                <a:lnTo>
                  <a:pt x="4421124" y="1036320"/>
                </a:lnTo>
                <a:lnTo>
                  <a:pt x="4939284" y="518160"/>
                </a:lnTo>
                <a:close/>
              </a:path>
            </a:pathLst>
          </a:custGeom>
          <a:solidFill>
            <a:srgbClr val="974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87017" y="5526125"/>
            <a:ext cx="2235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Focus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key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area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69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67202" y="2509773"/>
            <a:ext cx="5779770" cy="2613025"/>
            <a:chOff x="3267202" y="2509773"/>
            <a:chExt cx="5779770" cy="2613025"/>
          </a:xfrm>
        </p:grpSpPr>
        <p:sp>
          <p:nvSpPr>
            <p:cNvPr id="3" name="object 3"/>
            <p:cNvSpPr/>
            <p:nvPr/>
          </p:nvSpPr>
          <p:spPr>
            <a:xfrm>
              <a:off x="3277362" y="2519933"/>
              <a:ext cx="5759450" cy="2592705"/>
            </a:xfrm>
            <a:custGeom>
              <a:avLst/>
              <a:gdLst/>
              <a:ahLst/>
              <a:cxnLst/>
              <a:rect l="l" t="t" r="r" b="b"/>
              <a:pathLst>
                <a:path w="5759450" h="2592704">
                  <a:moveTo>
                    <a:pt x="5735320" y="0"/>
                  </a:moveTo>
                  <a:lnTo>
                    <a:pt x="23875" y="0"/>
                  </a:lnTo>
                  <a:lnTo>
                    <a:pt x="14573" y="1873"/>
                  </a:lnTo>
                  <a:lnTo>
                    <a:pt x="6984" y="6984"/>
                  </a:lnTo>
                  <a:lnTo>
                    <a:pt x="1873" y="14573"/>
                  </a:lnTo>
                  <a:lnTo>
                    <a:pt x="0" y="23875"/>
                  </a:lnTo>
                  <a:lnTo>
                    <a:pt x="0" y="2568447"/>
                  </a:lnTo>
                  <a:lnTo>
                    <a:pt x="1873" y="2577750"/>
                  </a:lnTo>
                  <a:lnTo>
                    <a:pt x="6984" y="2585338"/>
                  </a:lnTo>
                  <a:lnTo>
                    <a:pt x="14573" y="2590450"/>
                  </a:lnTo>
                  <a:lnTo>
                    <a:pt x="23875" y="2592323"/>
                  </a:lnTo>
                  <a:lnTo>
                    <a:pt x="5735320" y="2592323"/>
                  </a:lnTo>
                  <a:lnTo>
                    <a:pt x="5744622" y="2590450"/>
                  </a:lnTo>
                  <a:lnTo>
                    <a:pt x="5752210" y="2585338"/>
                  </a:lnTo>
                  <a:lnTo>
                    <a:pt x="5757322" y="2577750"/>
                  </a:lnTo>
                  <a:lnTo>
                    <a:pt x="5759195" y="2568447"/>
                  </a:lnTo>
                  <a:lnTo>
                    <a:pt x="5759195" y="23875"/>
                  </a:lnTo>
                  <a:lnTo>
                    <a:pt x="5757322" y="14573"/>
                  </a:lnTo>
                  <a:lnTo>
                    <a:pt x="5752211" y="6984"/>
                  </a:lnTo>
                  <a:lnTo>
                    <a:pt x="5744622" y="1873"/>
                  </a:lnTo>
                  <a:lnTo>
                    <a:pt x="5735320" y="0"/>
                  </a:lnTo>
                  <a:close/>
                </a:path>
              </a:pathLst>
            </a:custGeom>
            <a:solidFill>
              <a:srgbClr val="B7DEE8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77362" y="2519933"/>
              <a:ext cx="5759450" cy="2592705"/>
            </a:xfrm>
            <a:custGeom>
              <a:avLst/>
              <a:gdLst/>
              <a:ahLst/>
              <a:cxnLst/>
              <a:rect l="l" t="t" r="r" b="b"/>
              <a:pathLst>
                <a:path w="5759450" h="2592704">
                  <a:moveTo>
                    <a:pt x="0" y="23875"/>
                  </a:moveTo>
                  <a:lnTo>
                    <a:pt x="1873" y="14573"/>
                  </a:lnTo>
                  <a:lnTo>
                    <a:pt x="6984" y="6984"/>
                  </a:lnTo>
                  <a:lnTo>
                    <a:pt x="14573" y="1873"/>
                  </a:lnTo>
                  <a:lnTo>
                    <a:pt x="23875" y="0"/>
                  </a:lnTo>
                  <a:lnTo>
                    <a:pt x="5735320" y="0"/>
                  </a:lnTo>
                  <a:lnTo>
                    <a:pt x="5744622" y="1873"/>
                  </a:lnTo>
                  <a:lnTo>
                    <a:pt x="5752211" y="6984"/>
                  </a:lnTo>
                  <a:lnTo>
                    <a:pt x="5757322" y="14573"/>
                  </a:lnTo>
                  <a:lnTo>
                    <a:pt x="5759195" y="23875"/>
                  </a:lnTo>
                  <a:lnTo>
                    <a:pt x="5759195" y="2568447"/>
                  </a:lnTo>
                  <a:lnTo>
                    <a:pt x="5757322" y="2577750"/>
                  </a:lnTo>
                  <a:lnTo>
                    <a:pt x="5752210" y="2585338"/>
                  </a:lnTo>
                  <a:lnTo>
                    <a:pt x="5744622" y="2590450"/>
                  </a:lnTo>
                  <a:lnTo>
                    <a:pt x="5735320" y="2592323"/>
                  </a:lnTo>
                  <a:lnTo>
                    <a:pt x="23875" y="2592323"/>
                  </a:lnTo>
                  <a:lnTo>
                    <a:pt x="14573" y="2590450"/>
                  </a:lnTo>
                  <a:lnTo>
                    <a:pt x="6984" y="2585338"/>
                  </a:lnTo>
                  <a:lnTo>
                    <a:pt x="1873" y="2577750"/>
                  </a:lnTo>
                  <a:lnTo>
                    <a:pt x="0" y="2568447"/>
                  </a:lnTo>
                  <a:lnTo>
                    <a:pt x="0" y="23875"/>
                  </a:lnTo>
                  <a:close/>
                </a:path>
              </a:pathLst>
            </a:custGeom>
            <a:ln w="1981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19271" y="2753258"/>
            <a:ext cx="5133975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800" spc="-5" dirty="0">
                <a:latin typeface="Times New Roman"/>
                <a:cs typeface="Times New Roman"/>
              </a:rPr>
              <a:t>The activity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leading a group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people</a:t>
            </a:r>
            <a:r>
              <a:rPr sz="2800" dirty="0">
                <a:latin typeface="Times New Roman"/>
                <a:cs typeface="Times New Roman"/>
              </a:rPr>
              <a:t> or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organization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ability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do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this.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908685"/>
            <a:chOff x="0" y="0"/>
            <a:chExt cx="9144000" cy="9086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11" y="0"/>
              <a:ext cx="9124187" cy="9083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43255"/>
              <a:ext cx="9144000" cy="765175"/>
            </a:xfrm>
            <a:custGeom>
              <a:avLst/>
              <a:gdLst/>
              <a:ahLst/>
              <a:cxnLst/>
              <a:rect l="l" t="t" r="r" b="b"/>
              <a:pathLst>
                <a:path w="9144000" h="765175">
                  <a:moveTo>
                    <a:pt x="9144000" y="0"/>
                  </a:moveTo>
                  <a:lnTo>
                    <a:pt x="0" y="0"/>
                  </a:lnTo>
                  <a:lnTo>
                    <a:pt x="0" y="765048"/>
                  </a:lnTo>
                  <a:lnTo>
                    <a:pt x="9144000" y="76504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04040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Leadership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0" y="1527047"/>
            <a:ext cx="3906520" cy="4579620"/>
            <a:chOff x="0" y="1527047"/>
            <a:chExt cx="3906520" cy="457962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27047"/>
              <a:ext cx="3906012" cy="457962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0960" y="1629155"/>
              <a:ext cx="3688079" cy="4320540"/>
            </a:xfrm>
            <a:custGeom>
              <a:avLst/>
              <a:gdLst/>
              <a:ahLst/>
              <a:cxnLst/>
              <a:rect l="l" t="t" r="r" b="b"/>
              <a:pathLst>
                <a:path w="3688079" h="4320540">
                  <a:moveTo>
                    <a:pt x="3569462" y="0"/>
                  </a:moveTo>
                  <a:lnTo>
                    <a:pt x="3450716" y="0"/>
                  </a:lnTo>
                  <a:lnTo>
                    <a:pt x="3453129" y="3810"/>
                  </a:lnTo>
                  <a:lnTo>
                    <a:pt x="3453384" y="12065"/>
                  </a:lnTo>
                  <a:lnTo>
                    <a:pt x="3443843" y="54393"/>
                  </a:lnTo>
                  <a:lnTo>
                    <a:pt x="3417824" y="88947"/>
                  </a:lnTo>
                  <a:lnTo>
                    <a:pt x="3379231" y="112238"/>
                  </a:lnTo>
                  <a:lnTo>
                    <a:pt x="3331972" y="120777"/>
                  </a:lnTo>
                  <a:lnTo>
                    <a:pt x="3284785" y="112238"/>
                  </a:lnTo>
                  <a:lnTo>
                    <a:pt x="3246231" y="88947"/>
                  </a:lnTo>
                  <a:lnTo>
                    <a:pt x="3220225" y="54393"/>
                  </a:lnTo>
                  <a:lnTo>
                    <a:pt x="3210687" y="12065"/>
                  </a:lnTo>
                  <a:lnTo>
                    <a:pt x="3213354" y="0"/>
                  </a:lnTo>
                  <a:lnTo>
                    <a:pt x="3117469" y="0"/>
                  </a:lnTo>
                  <a:lnTo>
                    <a:pt x="3119882" y="3810"/>
                  </a:lnTo>
                  <a:lnTo>
                    <a:pt x="3120263" y="8001"/>
                  </a:lnTo>
                  <a:lnTo>
                    <a:pt x="3120263" y="12065"/>
                  </a:lnTo>
                  <a:lnTo>
                    <a:pt x="3110722" y="54393"/>
                  </a:lnTo>
                  <a:lnTo>
                    <a:pt x="3084703" y="88947"/>
                  </a:lnTo>
                  <a:lnTo>
                    <a:pt x="3046110" y="112238"/>
                  </a:lnTo>
                  <a:lnTo>
                    <a:pt x="2998851" y="120777"/>
                  </a:lnTo>
                  <a:lnTo>
                    <a:pt x="2951591" y="112238"/>
                  </a:lnTo>
                  <a:lnTo>
                    <a:pt x="2912999" y="88947"/>
                  </a:lnTo>
                  <a:lnTo>
                    <a:pt x="2886979" y="54393"/>
                  </a:lnTo>
                  <a:lnTo>
                    <a:pt x="2877439" y="12065"/>
                  </a:lnTo>
                  <a:lnTo>
                    <a:pt x="2880233" y="0"/>
                  </a:lnTo>
                  <a:lnTo>
                    <a:pt x="2784221" y="0"/>
                  </a:lnTo>
                  <a:lnTo>
                    <a:pt x="2786760" y="3810"/>
                  </a:lnTo>
                  <a:lnTo>
                    <a:pt x="2787015" y="12065"/>
                  </a:lnTo>
                  <a:lnTo>
                    <a:pt x="2777474" y="54393"/>
                  </a:lnTo>
                  <a:lnTo>
                    <a:pt x="2751454" y="88947"/>
                  </a:lnTo>
                  <a:lnTo>
                    <a:pt x="2712862" y="112238"/>
                  </a:lnTo>
                  <a:lnTo>
                    <a:pt x="2665603" y="120777"/>
                  </a:lnTo>
                  <a:lnTo>
                    <a:pt x="2618362" y="112238"/>
                  </a:lnTo>
                  <a:lnTo>
                    <a:pt x="2579814" y="88947"/>
                  </a:lnTo>
                  <a:lnTo>
                    <a:pt x="2553839" y="54393"/>
                  </a:lnTo>
                  <a:lnTo>
                    <a:pt x="2544317" y="12065"/>
                  </a:lnTo>
                  <a:lnTo>
                    <a:pt x="2546985" y="0"/>
                  </a:lnTo>
                  <a:lnTo>
                    <a:pt x="2451100" y="0"/>
                  </a:lnTo>
                  <a:lnTo>
                    <a:pt x="2453513" y="3810"/>
                  </a:lnTo>
                  <a:lnTo>
                    <a:pt x="2453766" y="12065"/>
                  </a:lnTo>
                  <a:lnTo>
                    <a:pt x="2444228" y="54393"/>
                  </a:lnTo>
                  <a:lnTo>
                    <a:pt x="2418222" y="88947"/>
                  </a:lnTo>
                  <a:lnTo>
                    <a:pt x="2379668" y="112238"/>
                  </a:lnTo>
                  <a:lnTo>
                    <a:pt x="2332482" y="120777"/>
                  </a:lnTo>
                  <a:lnTo>
                    <a:pt x="2285222" y="112238"/>
                  </a:lnTo>
                  <a:lnTo>
                    <a:pt x="2246630" y="88947"/>
                  </a:lnTo>
                  <a:lnTo>
                    <a:pt x="2220610" y="54393"/>
                  </a:lnTo>
                  <a:lnTo>
                    <a:pt x="2211070" y="12065"/>
                  </a:lnTo>
                  <a:lnTo>
                    <a:pt x="2213737" y="0"/>
                  </a:lnTo>
                  <a:lnTo>
                    <a:pt x="2117852" y="0"/>
                  </a:lnTo>
                  <a:lnTo>
                    <a:pt x="2120391" y="3810"/>
                  </a:lnTo>
                  <a:lnTo>
                    <a:pt x="2120646" y="12065"/>
                  </a:lnTo>
                  <a:lnTo>
                    <a:pt x="2111105" y="54393"/>
                  </a:lnTo>
                  <a:lnTo>
                    <a:pt x="2085085" y="88947"/>
                  </a:lnTo>
                  <a:lnTo>
                    <a:pt x="2046493" y="112238"/>
                  </a:lnTo>
                  <a:lnTo>
                    <a:pt x="1999233" y="120777"/>
                  </a:lnTo>
                  <a:lnTo>
                    <a:pt x="1951974" y="112238"/>
                  </a:lnTo>
                  <a:lnTo>
                    <a:pt x="1913382" y="88947"/>
                  </a:lnTo>
                  <a:lnTo>
                    <a:pt x="1887362" y="54393"/>
                  </a:lnTo>
                  <a:lnTo>
                    <a:pt x="1877821" y="12065"/>
                  </a:lnTo>
                  <a:lnTo>
                    <a:pt x="1880615" y="0"/>
                  </a:lnTo>
                  <a:lnTo>
                    <a:pt x="1784731" y="0"/>
                  </a:lnTo>
                  <a:lnTo>
                    <a:pt x="1787144" y="3810"/>
                  </a:lnTo>
                  <a:lnTo>
                    <a:pt x="1787397" y="12065"/>
                  </a:lnTo>
                  <a:lnTo>
                    <a:pt x="1777857" y="54393"/>
                  </a:lnTo>
                  <a:lnTo>
                    <a:pt x="1751837" y="88947"/>
                  </a:lnTo>
                  <a:lnTo>
                    <a:pt x="1713245" y="112238"/>
                  </a:lnTo>
                  <a:lnTo>
                    <a:pt x="1665985" y="120777"/>
                  </a:lnTo>
                  <a:lnTo>
                    <a:pt x="1618799" y="112238"/>
                  </a:lnTo>
                  <a:lnTo>
                    <a:pt x="1580245" y="88947"/>
                  </a:lnTo>
                  <a:lnTo>
                    <a:pt x="1554239" y="54393"/>
                  </a:lnTo>
                  <a:lnTo>
                    <a:pt x="1544701" y="12065"/>
                  </a:lnTo>
                  <a:lnTo>
                    <a:pt x="1547368" y="0"/>
                  </a:lnTo>
                  <a:lnTo>
                    <a:pt x="1451483" y="0"/>
                  </a:lnTo>
                  <a:lnTo>
                    <a:pt x="1453896" y="3810"/>
                  </a:lnTo>
                  <a:lnTo>
                    <a:pt x="1454150" y="12065"/>
                  </a:lnTo>
                  <a:lnTo>
                    <a:pt x="1444628" y="54393"/>
                  </a:lnTo>
                  <a:lnTo>
                    <a:pt x="1418653" y="88947"/>
                  </a:lnTo>
                  <a:lnTo>
                    <a:pt x="1380105" y="112238"/>
                  </a:lnTo>
                  <a:lnTo>
                    <a:pt x="1332865" y="120777"/>
                  </a:lnTo>
                  <a:lnTo>
                    <a:pt x="1285605" y="112238"/>
                  </a:lnTo>
                  <a:lnTo>
                    <a:pt x="1247013" y="88947"/>
                  </a:lnTo>
                  <a:lnTo>
                    <a:pt x="1220993" y="54393"/>
                  </a:lnTo>
                  <a:lnTo>
                    <a:pt x="1211453" y="12065"/>
                  </a:lnTo>
                  <a:lnTo>
                    <a:pt x="1214247" y="0"/>
                  </a:lnTo>
                  <a:lnTo>
                    <a:pt x="1118273" y="0"/>
                  </a:lnTo>
                  <a:lnTo>
                    <a:pt x="1120736" y="3810"/>
                  </a:lnTo>
                  <a:lnTo>
                    <a:pt x="1121003" y="8001"/>
                  </a:lnTo>
                  <a:lnTo>
                    <a:pt x="1121003" y="12065"/>
                  </a:lnTo>
                  <a:lnTo>
                    <a:pt x="1111465" y="54393"/>
                  </a:lnTo>
                  <a:lnTo>
                    <a:pt x="1085453" y="88947"/>
                  </a:lnTo>
                  <a:lnTo>
                    <a:pt x="1046872" y="112238"/>
                  </a:lnTo>
                  <a:lnTo>
                    <a:pt x="999629" y="120777"/>
                  </a:lnTo>
                  <a:lnTo>
                    <a:pt x="952386" y="112238"/>
                  </a:lnTo>
                  <a:lnTo>
                    <a:pt x="913806" y="88947"/>
                  </a:lnTo>
                  <a:lnTo>
                    <a:pt x="887794" y="54393"/>
                  </a:lnTo>
                  <a:lnTo>
                    <a:pt x="878255" y="12065"/>
                  </a:lnTo>
                  <a:lnTo>
                    <a:pt x="880986" y="0"/>
                  </a:lnTo>
                  <a:lnTo>
                    <a:pt x="785063" y="0"/>
                  </a:lnTo>
                  <a:lnTo>
                    <a:pt x="787539" y="3810"/>
                  </a:lnTo>
                  <a:lnTo>
                    <a:pt x="787806" y="8001"/>
                  </a:lnTo>
                  <a:lnTo>
                    <a:pt x="787806" y="12065"/>
                  </a:lnTo>
                  <a:lnTo>
                    <a:pt x="778267" y="54393"/>
                  </a:lnTo>
                  <a:lnTo>
                    <a:pt x="752255" y="88947"/>
                  </a:lnTo>
                  <a:lnTo>
                    <a:pt x="713675" y="112238"/>
                  </a:lnTo>
                  <a:lnTo>
                    <a:pt x="666432" y="120777"/>
                  </a:lnTo>
                  <a:lnTo>
                    <a:pt x="619189" y="112238"/>
                  </a:lnTo>
                  <a:lnTo>
                    <a:pt x="580609" y="88947"/>
                  </a:lnTo>
                  <a:lnTo>
                    <a:pt x="554597" y="54393"/>
                  </a:lnTo>
                  <a:lnTo>
                    <a:pt x="545058" y="12065"/>
                  </a:lnTo>
                  <a:lnTo>
                    <a:pt x="547789" y="0"/>
                  </a:lnTo>
                  <a:lnTo>
                    <a:pt x="451866" y="0"/>
                  </a:lnTo>
                  <a:lnTo>
                    <a:pt x="454342" y="3810"/>
                  </a:lnTo>
                  <a:lnTo>
                    <a:pt x="454596" y="12065"/>
                  </a:lnTo>
                  <a:lnTo>
                    <a:pt x="445059" y="54393"/>
                  </a:lnTo>
                  <a:lnTo>
                    <a:pt x="419050" y="88947"/>
                  </a:lnTo>
                  <a:lnTo>
                    <a:pt x="380471" y="112238"/>
                  </a:lnTo>
                  <a:lnTo>
                    <a:pt x="333222" y="120777"/>
                  </a:lnTo>
                  <a:lnTo>
                    <a:pt x="285981" y="112238"/>
                  </a:lnTo>
                  <a:lnTo>
                    <a:pt x="247405" y="88947"/>
                  </a:lnTo>
                  <a:lnTo>
                    <a:pt x="221397" y="54393"/>
                  </a:lnTo>
                  <a:lnTo>
                    <a:pt x="211861" y="12065"/>
                  </a:lnTo>
                  <a:lnTo>
                    <a:pt x="214591" y="0"/>
                  </a:lnTo>
                  <a:lnTo>
                    <a:pt x="135242" y="0"/>
                  </a:lnTo>
                  <a:lnTo>
                    <a:pt x="137706" y="3810"/>
                  </a:lnTo>
                  <a:lnTo>
                    <a:pt x="137972" y="8001"/>
                  </a:lnTo>
                  <a:lnTo>
                    <a:pt x="137972" y="12065"/>
                  </a:lnTo>
                  <a:lnTo>
                    <a:pt x="128434" y="54393"/>
                  </a:lnTo>
                  <a:lnTo>
                    <a:pt x="102422" y="88947"/>
                  </a:lnTo>
                  <a:lnTo>
                    <a:pt x="63842" y="112238"/>
                  </a:lnTo>
                  <a:lnTo>
                    <a:pt x="16600" y="120777"/>
                  </a:lnTo>
                  <a:lnTo>
                    <a:pt x="0" y="117729"/>
                  </a:lnTo>
                  <a:lnTo>
                    <a:pt x="0" y="213614"/>
                  </a:lnTo>
                  <a:lnTo>
                    <a:pt x="63842" y="219229"/>
                  </a:lnTo>
                  <a:lnTo>
                    <a:pt x="102422" y="242506"/>
                  </a:lnTo>
                  <a:lnTo>
                    <a:pt x="128434" y="277022"/>
                  </a:lnTo>
                  <a:lnTo>
                    <a:pt x="137972" y="319278"/>
                  </a:lnTo>
                  <a:lnTo>
                    <a:pt x="128434" y="361606"/>
                  </a:lnTo>
                  <a:lnTo>
                    <a:pt x="102422" y="396160"/>
                  </a:lnTo>
                  <a:lnTo>
                    <a:pt x="63842" y="419451"/>
                  </a:lnTo>
                  <a:lnTo>
                    <a:pt x="16600" y="427990"/>
                  </a:lnTo>
                  <a:lnTo>
                    <a:pt x="0" y="424942"/>
                  </a:lnTo>
                  <a:lnTo>
                    <a:pt x="0" y="520954"/>
                  </a:lnTo>
                  <a:lnTo>
                    <a:pt x="63842" y="526444"/>
                  </a:lnTo>
                  <a:lnTo>
                    <a:pt x="102422" y="549735"/>
                  </a:lnTo>
                  <a:lnTo>
                    <a:pt x="128434" y="584289"/>
                  </a:lnTo>
                  <a:lnTo>
                    <a:pt x="137972" y="626618"/>
                  </a:lnTo>
                  <a:lnTo>
                    <a:pt x="128434" y="668873"/>
                  </a:lnTo>
                  <a:lnTo>
                    <a:pt x="102422" y="703389"/>
                  </a:lnTo>
                  <a:lnTo>
                    <a:pt x="63842" y="726666"/>
                  </a:lnTo>
                  <a:lnTo>
                    <a:pt x="16600" y="735203"/>
                  </a:lnTo>
                  <a:lnTo>
                    <a:pt x="0" y="732282"/>
                  </a:lnTo>
                  <a:lnTo>
                    <a:pt x="0" y="828167"/>
                  </a:lnTo>
                  <a:lnTo>
                    <a:pt x="63842" y="833657"/>
                  </a:lnTo>
                  <a:lnTo>
                    <a:pt x="102422" y="856948"/>
                  </a:lnTo>
                  <a:lnTo>
                    <a:pt x="128434" y="891502"/>
                  </a:lnTo>
                  <a:lnTo>
                    <a:pt x="137972" y="933831"/>
                  </a:lnTo>
                  <a:lnTo>
                    <a:pt x="128434" y="976086"/>
                  </a:lnTo>
                  <a:lnTo>
                    <a:pt x="102422" y="1010602"/>
                  </a:lnTo>
                  <a:lnTo>
                    <a:pt x="63842" y="1033879"/>
                  </a:lnTo>
                  <a:lnTo>
                    <a:pt x="16600" y="1042416"/>
                  </a:lnTo>
                  <a:lnTo>
                    <a:pt x="0" y="1039495"/>
                  </a:lnTo>
                  <a:lnTo>
                    <a:pt x="0" y="1135380"/>
                  </a:lnTo>
                  <a:lnTo>
                    <a:pt x="63842" y="1140870"/>
                  </a:lnTo>
                  <a:lnTo>
                    <a:pt x="102422" y="1164161"/>
                  </a:lnTo>
                  <a:lnTo>
                    <a:pt x="128434" y="1198715"/>
                  </a:lnTo>
                  <a:lnTo>
                    <a:pt x="137972" y="1241044"/>
                  </a:lnTo>
                  <a:lnTo>
                    <a:pt x="128434" y="1283299"/>
                  </a:lnTo>
                  <a:lnTo>
                    <a:pt x="102422" y="1317815"/>
                  </a:lnTo>
                  <a:lnTo>
                    <a:pt x="63842" y="1341092"/>
                  </a:lnTo>
                  <a:lnTo>
                    <a:pt x="16600" y="1349629"/>
                  </a:lnTo>
                  <a:lnTo>
                    <a:pt x="0" y="1346708"/>
                  </a:lnTo>
                  <a:lnTo>
                    <a:pt x="0" y="1442593"/>
                  </a:lnTo>
                  <a:lnTo>
                    <a:pt x="63842" y="1448083"/>
                  </a:lnTo>
                  <a:lnTo>
                    <a:pt x="102422" y="1471374"/>
                  </a:lnTo>
                  <a:lnTo>
                    <a:pt x="128434" y="1505928"/>
                  </a:lnTo>
                  <a:lnTo>
                    <a:pt x="137972" y="1548257"/>
                  </a:lnTo>
                  <a:lnTo>
                    <a:pt x="128434" y="1590512"/>
                  </a:lnTo>
                  <a:lnTo>
                    <a:pt x="102422" y="1625028"/>
                  </a:lnTo>
                  <a:lnTo>
                    <a:pt x="63842" y="1648305"/>
                  </a:lnTo>
                  <a:lnTo>
                    <a:pt x="16600" y="1656842"/>
                  </a:lnTo>
                  <a:lnTo>
                    <a:pt x="0" y="1653921"/>
                  </a:lnTo>
                  <a:lnTo>
                    <a:pt x="0" y="1749806"/>
                  </a:lnTo>
                  <a:lnTo>
                    <a:pt x="63842" y="1755296"/>
                  </a:lnTo>
                  <a:lnTo>
                    <a:pt x="102422" y="1778587"/>
                  </a:lnTo>
                  <a:lnTo>
                    <a:pt x="128434" y="1813141"/>
                  </a:lnTo>
                  <a:lnTo>
                    <a:pt x="137972" y="1855470"/>
                  </a:lnTo>
                  <a:lnTo>
                    <a:pt x="128434" y="1897745"/>
                  </a:lnTo>
                  <a:lnTo>
                    <a:pt x="102422" y="1932305"/>
                  </a:lnTo>
                  <a:lnTo>
                    <a:pt x="63842" y="1955625"/>
                  </a:lnTo>
                  <a:lnTo>
                    <a:pt x="16600" y="1964182"/>
                  </a:lnTo>
                  <a:lnTo>
                    <a:pt x="0" y="1961134"/>
                  </a:lnTo>
                  <a:lnTo>
                    <a:pt x="0" y="2057019"/>
                  </a:lnTo>
                  <a:lnTo>
                    <a:pt x="63842" y="2062509"/>
                  </a:lnTo>
                  <a:lnTo>
                    <a:pt x="102422" y="2085800"/>
                  </a:lnTo>
                  <a:lnTo>
                    <a:pt x="128434" y="2120354"/>
                  </a:lnTo>
                  <a:lnTo>
                    <a:pt x="137972" y="2162683"/>
                  </a:lnTo>
                  <a:lnTo>
                    <a:pt x="128434" y="2205011"/>
                  </a:lnTo>
                  <a:lnTo>
                    <a:pt x="102422" y="2239565"/>
                  </a:lnTo>
                  <a:lnTo>
                    <a:pt x="63842" y="2262856"/>
                  </a:lnTo>
                  <a:lnTo>
                    <a:pt x="16600" y="2271395"/>
                  </a:lnTo>
                  <a:lnTo>
                    <a:pt x="0" y="2268347"/>
                  </a:lnTo>
                  <a:lnTo>
                    <a:pt x="0" y="2364232"/>
                  </a:lnTo>
                  <a:lnTo>
                    <a:pt x="63842" y="2369740"/>
                  </a:lnTo>
                  <a:lnTo>
                    <a:pt x="102422" y="2393061"/>
                  </a:lnTo>
                  <a:lnTo>
                    <a:pt x="128434" y="2427620"/>
                  </a:lnTo>
                  <a:lnTo>
                    <a:pt x="137972" y="2469896"/>
                  </a:lnTo>
                  <a:lnTo>
                    <a:pt x="128434" y="2512224"/>
                  </a:lnTo>
                  <a:lnTo>
                    <a:pt x="102422" y="2546778"/>
                  </a:lnTo>
                  <a:lnTo>
                    <a:pt x="63842" y="2570069"/>
                  </a:lnTo>
                  <a:lnTo>
                    <a:pt x="16600" y="2578608"/>
                  </a:lnTo>
                  <a:lnTo>
                    <a:pt x="0" y="2575560"/>
                  </a:lnTo>
                  <a:lnTo>
                    <a:pt x="0" y="2671445"/>
                  </a:lnTo>
                  <a:lnTo>
                    <a:pt x="63842" y="2677060"/>
                  </a:lnTo>
                  <a:lnTo>
                    <a:pt x="102422" y="2700337"/>
                  </a:lnTo>
                  <a:lnTo>
                    <a:pt x="128434" y="2734853"/>
                  </a:lnTo>
                  <a:lnTo>
                    <a:pt x="137972" y="2777109"/>
                  </a:lnTo>
                  <a:lnTo>
                    <a:pt x="128434" y="2819437"/>
                  </a:lnTo>
                  <a:lnTo>
                    <a:pt x="102422" y="2853991"/>
                  </a:lnTo>
                  <a:lnTo>
                    <a:pt x="63842" y="2877282"/>
                  </a:lnTo>
                  <a:lnTo>
                    <a:pt x="16600" y="2885821"/>
                  </a:lnTo>
                  <a:lnTo>
                    <a:pt x="0" y="2882773"/>
                  </a:lnTo>
                  <a:lnTo>
                    <a:pt x="0" y="2978658"/>
                  </a:lnTo>
                  <a:lnTo>
                    <a:pt x="63842" y="2984273"/>
                  </a:lnTo>
                  <a:lnTo>
                    <a:pt x="102422" y="3007550"/>
                  </a:lnTo>
                  <a:lnTo>
                    <a:pt x="128434" y="3042066"/>
                  </a:lnTo>
                  <a:lnTo>
                    <a:pt x="137972" y="3084322"/>
                  </a:lnTo>
                  <a:lnTo>
                    <a:pt x="128434" y="3126650"/>
                  </a:lnTo>
                  <a:lnTo>
                    <a:pt x="102422" y="3161204"/>
                  </a:lnTo>
                  <a:lnTo>
                    <a:pt x="63842" y="3184495"/>
                  </a:lnTo>
                  <a:lnTo>
                    <a:pt x="16600" y="3193034"/>
                  </a:lnTo>
                  <a:lnTo>
                    <a:pt x="0" y="3189986"/>
                  </a:lnTo>
                  <a:lnTo>
                    <a:pt x="0" y="3285871"/>
                  </a:lnTo>
                  <a:lnTo>
                    <a:pt x="63842" y="3291486"/>
                  </a:lnTo>
                  <a:lnTo>
                    <a:pt x="102422" y="3314763"/>
                  </a:lnTo>
                  <a:lnTo>
                    <a:pt x="128434" y="3349279"/>
                  </a:lnTo>
                  <a:lnTo>
                    <a:pt x="137972" y="3391535"/>
                  </a:lnTo>
                  <a:lnTo>
                    <a:pt x="128434" y="3433863"/>
                  </a:lnTo>
                  <a:lnTo>
                    <a:pt x="102422" y="3468417"/>
                  </a:lnTo>
                  <a:lnTo>
                    <a:pt x="63842" y="3491708"/>
                  </a:lnTo>
                  <a:lnTo>
                    <a:pt x="16600" y="3500247"/>
                  </a:lnTo>
                  <a:lnTo>
                    <a:pt x="0" y="3497199"/>
                  </a:lnTo>
                  <a:lnTo>
                    <a:pt x="0" y="3593084"/>
                  </a:lnTo>
                  <a:lnTo>
                    <a:pt x="63842" y="3598699"/>
                  </a:lnTo>
                  <a:lnTo>
                    <a:pt x="102422" y="3621976"/>
                  </a:lnTo>
                  <a:lnTo>
                    <a:pt x="128434" y="3656492"/>
                  </a:lnTo>
                  <a:lnTo>
                    <a:pt x="137972" y="3698748"/>
                  </a:lnTo>
                  <a:lnTo>
                    <a:pt x="128434" y="3741076"/>
                  </a:lnTo>
                  <a:lnTo>
                    <a:pt x="102422" y="3775630"/>
                  </a:lnTo>
                  <a:lnTo>
                    <a:pt x="63842" y="3798921"/>
                  </a:lnTo>
                  <a:lnTo>
                    <a:pt x="16600" y="3807460"/>
                  </a:lnTo>
                  <a:lnTo>
                    <a:pt x="0" y="3804412"/>
                  </a:lnTo>
                  <a:lnTo>
                    <a:pt x="0" y="3900297"/>
                  </a:lnTo>
                  <a:lnTo>
                    <a:pt x="63842" y="3905913"/>
                  </a:lnTo>
                  <a:lnTo>
                    <a:pt x="102422" y="3929197"/>
                  </a:lnTo>
                  <a:lnTo>
                    <a:pt x="128434" y="3963732"/>
                  </a:lnTo>
                  <a:lnTo>
                    <a:pt x="137972" y="4006024"/>
                  </a:lnTo>
                  <a:lnTo>
                    <a:pt x="128434" y="4048318"/>
                  </a:lnTo>
                  <a:lnTo>
                    <a:pt x="102422" y="4082857"/>
                  </a:lnTo>
                  <a:lnTo>
                    <a:pt x="63842" y="4106145"/>
                  </a:lnTo>
                  <a:lnTo>
                    <a:pt x="16600" y="4114685"/>
                  </a:lnTo>
                  <a:lnTo>
                    <a:pt x="0" y="4111688"/>
                  </a:lnTo>
                  <a:lnTo>
                    <a:pt x="0" y="4207586"/>
                  </a:lnTo>
                  <a:lnTo>
                    <a:pt x="63842" y="4213128"/>
                  </a:lnTo>
                  <a:lnTo>
                    <a:pt x="102422" y="4236416"/>
                  </a:lnTo>
                  <a:lnTo>
                    <a:pt x="128434" y="4270956"/>
                  </a:lnTo>
                  <a:lnTo>
                    <a:pt x="137972" y="4313250"/>
                  </a:lnTo>
                  <a:lnTo>
                    <a:pt x="136334" y="4320540"/>
                  </a:lnTo>
                  <a:lnTo>
                    <a:pt x="213499" y="4320540"/>
                  </a:lnTo>
                  <a:lnTo>
                    <a:pt x="211950" y="4318190"/>
                  </a:lnTo>
                  <a:lnTo>
                    <a:pt x="211861" y="4313250"/>
                  </a:lnTo>
                  <a:lnTo>
                    <a:pt x="221397" y="4270956"/>
                  </a:lnTo>
                  <a:lnTo>
                    <a:pt x="247405" y="4236416"/>
                  </a:lnTo>
                  <a:lnTo>
                    <a:pt x="285981" y="4213128"/>
                  </a:lnTo>
                  <a:lnTo>
                    <a:pt x="333222" y="4204589"/>
                  </a:lnTo>
                  <a:lnTo>
                    <a:pt x="380471" y="4213128"/>
                  </a:lnTo>
                  <a:lnTo>
                    <a:pt x="419050" y="4236416"/>
                  </a:lnTo>
                  <a:lnTo>
                    <a:pt x="445059" y="4270956"/>
                  </a:lnTo>
                  <a:lnTo>
                    <a:pt x="454596" y="4313250"/>
                  </a:lnTo>
                  <a:lnTo>
                    <a:pt x="452958" y="4320540"/>
                  </a:lnTo>
                  <a:lnTo>
                    <a:pt x="546696" y="4320540"/>
                  </a:lnTo>
                  <a:lnTo>
                    <a:pt x="545147" y="4318190"/>
                  </a:lnTo>
                  <a:lnTo>
                    <a:pt x="545058" y="4313250"/>
                  </a:lnTo>
                  <a:lnTo>
                    <a:pt x="554597" y="4270956"/>
                  </a:lnTo>
                  <a:lnTo>
                    <a:pt x="580609" y="4236416"/>
                  </a:lnTo>
                  <a:lnTo>
                    <a:pt x="619189" y="4213128"/>
                  </a:lnTo>
                  <a:lnTo>
                    <a:pt x="666432" y="4204589"/>
                  </a:lnTo>
                  <a:lnTo>
                    <a:pt x="713675" y="4213128"/>
                  </a:lnTo>
                  <a:lnTo>
                    <a:pt x="752255" y="4236416"/>
                  </a:lnTo>
                  <a:lnTo>
                    <a:pt x="778267" y="4270956"/>
                  </a:lnTo>
                  <a:lnTo>
                    <a:pt x="787806" y="4313250"/>
                  </a:lnTo>
                  <a:lnTo>
                    <a:pt x="786155" y="4320540"/>
                  </a:lnTo>
                  <a:lnTo>
                    <a:pt x="879894" y="4320540"/>
                  </a:lnTo>
                  <a:lnTo>
                    <a:pt x="878344" y="4318190"/>
                  </a:lnTo>
                  <a:lnTo>
                    <a:pt x="878255" y="4313250"/>
                  </a:lnTo>
                  <a:lnTo>
                    <a:pt x="887794" y="4270956"/>
                  </a:lnTo>
                  <a:lnTo>
                    <a:pt x="913806" y="4236416"/>
                  </a:lnTo>
                  <a:lnTo>
                    <a:pt x="952386" y="4213128"/>
                  </a:lnTo>
                  <a:lnTo>
                    <a:pt x="999629" y="4204589"/>
                  </a:lnTo>
                  <a:lnTo>
                    <a:pt x="1046872" y="4213128"/>
                  </a:lnTo>
                  <a:lnTo>
                    <a:pt x="1085453" y="4236416"/>
                  </a:lnTo>
                  <a:lnTo>
                    <a:pt x="1111465" y="4270956"/>
                  </a:lnTo>
                  <a:lnTo>
                    <a:pt x="1121003" y="4313250"/>
                  </a:lnTo>
                  <a:lnTo>
                    <a:pt x="1119352" y="4320540"/>
                  </a:lnTo>
                  <a:lnTo>
                    <a:pt x="1213104" y="4320540"/>
                  </a:lnTo>
                  <a:lnTo>
                    <a:pt x="1211580" y="4318190"/>
                  </a:lnTo>
                  <a:lnTo>
                    <a:pt x="1211453" y="4313250"/>
                  </a:lnTo>
                  <a:lnTo>
                    <a:pt x="1220993" y="4270956"/>
                  </a:lnTo>
                  <a:lnTo>
                    <a:pt x="1247013" y="4236416"/>
                  </a:lnTo>
                  <a:lnTo>
                    <a:pt x="1285605" y="4213128"/>
                  </a:lnTo>
                  <a:lnTo>
                    <a:pt x="1332865" y="4204589"/>
                  </a:lnTo>
                  <a:lnTo>
                    <a:pt x="1380105" y="4213128"/>
                  </a:lnTo>
                  <a:lnTo>
                    <a:pt x="1418653" y="4236416"/>
                  </a:lnTo>
                  <a:lnTo>
                    <a:pt x="1444628" y="4270956"/>
                  </a:lnTo>
                  <a:lnTo>
                    <a:pt x="1454150" y="4313250"/>
                  </a:lnTo>
                  <a:lnTo>
                    <a:pt x="1452499" y="4320540"/>
                  </a:lnTo>
                  <a:lnTo>
                    <a:pt x="1546352" y="4320540"/>
                  </a:lnTo>
                  <a:lnTo>
                    <a:pt x="1544701" y="4318190"/>
                  </a:lnTo>
                  <a:lnTo>
                    <a:pt x="1544701" y="4313250"/>
                  </a:lnTo>
                  <a:lnTo>
                    <a:pt x="1554239" y="4270956"/>
                  </a:lnTo>
                  <a:lnTo>
                    <a:pt x="1580245" y="4236416"/>
                  </a:lnTo>
                  <a:lnTo>
                    <a:pt x="1618799" y="4213128"/>
                  </a:lnTo>
                  <a:lnTo>
                    <a:pt x="1665985" y="4204589"/>
                  </a:lnTo>
                  <a:lnTo>
                    <a:pt x="1713245" y="4213128"/>
                  </a:lnTo>
                  <a:lnTo>
                    <a:pt x="1751837" y="4236416"/>
                  </a:lnTo>
                  <a:lnTo>
                    <a:pt x="1777857" y="4270956"/>
                  </a:lnTo>
                  <a:lnTo>
                    <a:pt x="1787397" y="4313250"/>
                  </a:lnTo>
                  <a:lnTo>
                    <a:pt x="1785746" y="4320540"/>
                  </a:lnTo>
                  <a:lnTo>
                    <a:pt x="1879472" y="4320540"/>
                  </a:lnTo>
                  <a:lnTo>
                    <a:pt x="1877948" y="4318190"/>
                  </a:lnTo>
                  <a:lnTo>
                    <a:pt x="1877821" y="4313250"/>
                  </a:lnTo>
                  <a:lnTo>
                    <a:pt x="1887362" y="4270956"/>
                  </a:lnTo>
                  <a:lnTo>
                    <a:pt x="1913382" y="4236416"/>
                  </a:lnTo>
                  <a:lnTo>
                    <a:pt x="1951974" y="4213128"/>
                  </a:lnTo>
                  <a:lnTo>
                    <a:pt x="1999233" y="4204589"/>
                  </a:lnTo>
                  <a:lnTo>
                    <a:pt x="2046493" y="4213128"/>
                  </a:lnTo>
                  <a:lnTo>
                    <a:pt x="2085085" y="4236416"/>
                  </a:lnTo>
                  <a:lnTo>
                    <a:pt x="2111105" y="4270956"/>
                  </a:lnTo>
                  <a:lnTo>
                    <a:pt x="2120646" y="4313250"/>
                  </a:lnTo>
                  <a:lnTo>
                    <a:pt x="2118995" y="4320540"/>
                  </a:lnTo>
                  <a:lnTo>
                    <a:pt x="2212721" y="4320540"/>
                  </a:lnTo>
                  <a:lnTo>
                    <a:pt x="2211197" y="4318190"/>
                  </a:lnTo>
                  <a:lnTo>
                    <a:pt x="2211070" y="4313250"/>
                  </a:lnTo>
                  <a:lnTo>
                    <a:pt x="2220610" y="4270956"/>
                  </a:lnTo>
                  <a:lnTo>
                    <a:pt x="2246630" y="4236416"/>
                  </a:lnTo>
                  <a:lnTo>
                    <a:pt x="2285222" y="4213128"/>
                  </a:lnTo>
                  <a:lnTo>
                    <a:pt x="2332482" y="4204589"/>
                  </a:lnTo>
                  <a:lnTo>
                    <a:pt x="2379668" y="4213128"/>
                  </a:lnTo>
                  <a:lnTo>
                    <a:pt x="2418222" y="4236416"/>
                  </a:lnTo>
                  <a:lnTo>
                    <a:pt x="2444228" y="4270956"/>
                  </a:lnTo>
                  <a:lnTo>
                    <a:pt x="2453766" y="4313250"/>
                  </a:lnTo>
                  <a:lnTo>
                    <a:pt x="2452116" y="4320540"/>
                  </a:lnTo>
                  <a:lnTo>
                    <a:pt x="2545841" y="4320540"/>
                  </a:lnTo>
                  <a:lnTo>
                    <a:pt x="2544317" y="4318190"/>
                  </a:lnTo>
                  <a:lnTo>
                    <a:pt x="2544317" y="4313250"/>
                  </a:lnTo>
                  <a:lnTo>
                    <a:pt x="2553839" y="4270956"/>
                  </a:lnTo>
                  <a:lnTo>
                    <a:pt x="2579814" y="4236416"/>
                  </a:lnTo>
                  <a:lnTo>
                    <a:pt x="2618362" y="4213128"/>
                  </a:lnTo>
                  <a:lnTo>
                    <a:pt x="2665603" y="4204589"/>
                  </a:lnTo>
                  <a:lnTo>
                    <a:pt x="2712862" y="4213128"/>
                  </a:lnTo>
                  <a:lnTo>
                    <a:pt x="2751454" y="4236416"/>
                  </a:lnTo>
                  <a:lnTo>
                    <a:pt x="2777474" y="4270956"/>
                  </a:lnTo>
                  <a:lnTo>
                    <a:pt x="2787015" y="4313250"/>
                  </a:lnTo>
                  <a:lnTo>
                    <a:pt x="2785364" y="4320540"/>
                  </a:lnTo>
                  <a:lnTo>
                    <a:pt x="2879090" y="4320540"/>
                  </a:lnTo>
                  <a:lnTo>
                    <a:pt x="2877566" y="4318190"/>
                  </a:lnTo>
                  <a:lnTo>
                    <a:pt x="2877439" y="4313250"/>
                  </a:lnTo>
                  <a:lnTo>
                    <a:pt x="2886979" y="4270956"/>
                  </a:lnTo>
                  <a:lnTo>
                    <a:pt x="2912999" y="4236416"/>
                  </a:lnTo>
                  <a:lnTo>
                    <a:pt x="2951591" y="4213128"/>
                  </a:lnTo>
                  <a:lnTo>
                    <a:pt x="2998851" y="4204589"/>
                  </a:lnTo>
                  <a:lnTo>
                    <a:pt x="3046110" y="4213128"/>
                  </a:lnTo>
                  <a:lnTo>
                    <a:pt x="3084703" y="4236416"/>
                  </a:lnTo>
                  <a:lnTo>
                    <a:pt x="3110722" y="4270956"/>
                  </a:lnTo>
                  <a:lnTo>
                    <a:pt x="3120263" y="4313250"/>
                  </a:lnTo>
                  <a:lnTo>
                    <a:pt x="3118612" y="4320540"/>
                  </a:lnTo>
                  <a:lnTo>
                    <a:pt x="3212338" y="4320540"/>
                  </a:lnTo>
                  <a:lnTo>
                    <a:pt x="3210814" y="4318190"/>
                  </a:lnTo>
                  <a:lnTo>
                    <a:pt x="3210687" y="4313250"/>
                  </a:lnTo>
                  <a:lnTo>
                    <a:pt x="3220225" y="4270956"/>
                  </a:lnTo>
                  <a:lnTo>
                    <a:pt x="3246231" y="4236416"/>
                  </a:lnTo>
                  <a:lnTo>
                    <a:pt x="3284785" y="4213128"/>
                  </a:lnTo>
                  <a:lnTo>
                    <a:pt x="3331972" y="4204589"/>
                  </a:lnTo>
                  <a:lnTo>
                    <a:pt x="3379231" y="4213128"/>
                  </a:lnTo>
                  <a:lnTo>
                    <a:pt x="3417824" y="4236416"/>
                  </a:lnTo>
                  <a:lnTo>
                    <a:pt x="3443843" y="4270956"/>
                  </a:lnTo>
                  <a:lnTo>
                    <a:pt x="3453384" y="4313250"/>
                  </a:lnTo>
                  <a:lnTo>
                    <a:pt x="3451732" y="4320540"/>
                  </a:lnTo>
                  <a:lnTo>
                    <a:pt x="3568318" y="4320540"/>
                  </a:lnTo>
                  <a:lnTo>
                    <a:pt x="3566794" y="4318190"/>
                  </a:lnTo>
                  <a:lnTo>
                    <a:pt x="3566667" y="4313250"/>
                  </a:lnTo>
                  <a:lnTo>
                    <a:pt x="3576208" y="4270956"/>
                  </a:lnTo>
                  <a:lnTo>
                    <a:pt x="3602228" y="4236416"/>
                  </a:lnTo>
                  <a:lnTo>
                    <a:pt x="3640820" y="4213128"/>
                  </a:lnTo>
                  <a:lnTo>
                    <a:pt x="3688079" y="4204589"/>
                  </a:lnTo>
                  <a:lnTo>
                    <a:pt x="3688079" y="4114685"/>
                  </a:lnTo>
                  <a:lnTo>
                    <a:pt x="3640820" y="4106145"/>
                  </a:lnTo>
                  <a:lnTo>
                    <a:pt x="3602228" y="4082857"/>
                  </a:lnTo>
                  <a:lnTo>
                    <a:pt x="3576208" y="4048318"/>
                  </a:lnTo>
                  <a:lnTo>
                    <a:pt x="3566667" y="4006024"/>
                  </a:lnTo>
                  <a:lnTo>
                    <a:pt x="3576208" y="3963732"/>
                  </a:lnTo>
                  <a:lnTo>
                    <a:pt x="3602228" y="3929197"/>
                  </a:lnTo>
                  <a:lnTo>
                    <a:pt x="3640820" y="3905913"/>
                  </a:lnTo>
                  <a:lnTo>
                    <a:pt x="3688079" y="3897376"/>
                  </a:lnTo>
                  <a:lnTo>
                    <a:pt x="3688079" y="3807460"/>
                  </a:lnTo>
                  <a:lnTo>
                    <a:pt x="3640820" y="3798921"/>
                  </a:lnTo>
                  <a:lnTo>
                    <a:pt x="3602228" y="3775630"/>
                  </a:lnTo>
                  <a:lnTo>
                    <a:pt x="3576208" y="3741076"/>
                  </a:lnTo>
                  <a:lnTo>
                    <a:pt x="3566667" y="3698748"/>
                  </a:lnTo>
                  <a:lnTo>
                    <a:pt x="3576208" y="3656492"/>
                  </a:lnTo>
                  <a:lnTo>
                    <a:pt x="3602228" y="3621976"/>
                  </a:lnTo>
                  <a:lnTo>
                    <a:pt x="3640820" y="3598699"/>
                  </a:lnTo>
                  <a:lnTo>
                    <a:pt x="3688079" y="3590163"/>
                  </a:lnTo>
                  <a:lnTo>
                    <a:pt x="3688079" y="3500247"/>
                  </a:lnTo>
                  <a:lnTo>
                    <a:pt x="3640820" y="3491708"/>
                  </a:lnTo>
                  <a:lnTo>
                    <a:pt x="3602228" y="3468417"/>
                  </a:lnTo>
                  <a:lnTo>
                    <a:pt x="3576208" y="3433863"/>
                  </a:lnTo>
                  <a:lnTo>
                    <a:pt x="3566667" y="3391535"/>
                  </a:lnTo>
                  <a:lnTo>
                    <a:pt x="3576208" y="3349279"/>
                  </a:lnTo>
                  <a:lnTo>
                    <a:pt x="3602228" y="3314763"/>
                  </a:lnTo>
                  <a:lnTo>
                    <a:pt x="3640820" y="3291486"/>
                  </a:lnTo>
                  <a:lnTo>
                    <a:pt x="3688079" y="3282950"/>
                  </a:lnTo>
                  <a:lnTo>
                    <a:pt x="3688079" y="3193034"/>
                  </a:lnTo>
                  <a:lnTo>
                    <a:pt x="3640820" y="3184495"/>
                  </a:lnTo>
                  <a:lnTo>
                    <a:pt x="3602228" y="3161204"/>
                  </a:lnTo>
                  <a:lnTo>
                    <a:pt x="3576208" y="3126650"/>
                  </a:lnTo>
                  <a:lnTo>
                    <a:pt x="3566667" y="3084322"/>
                  </a:lnTo>
                  <a:lnTo>
                    <a:pt x="3576208" y="3042066"/>
                  </a:lnTo>
                  <a:lnTo>
                    <a:pt x="3602228" y="3007550"/>
                  </a:lnTo>
                  <a:lnTo>
                    <a:pt x="3640820" y="2984273"/>
                  </a:lnTo>
                  <a:lnTo>
                    <a:pt x="3688079" y="2975737"/>
                  </a:lnTo>
                  <a:lnTo>
                    <a:pt x="3688079" y="2885821"/>
                  </a:lnTo>
                  <a:lnTo>
                    <a:pt x="3640820" y="2877282"/>
                  </a:lnTo>
                  <a:lnTo>
                    <a:pt x="3602228" y="2853991"/>
                  </a:lnTo>
                  <a:lnTo>
                    <a:pt x="3576208" y="2819437"/>
                  </a:lnTo>
                  <a:lnTo>
                    <a:pt x="3566667" y="2777109"/>
                  </a:lnTo>
                  <a:lnTo>
                    <a:pt x="3576208" y="2734853"/>
                  </a:lnTo>
                  <a:lnTo>
                    <a:pt x="3602228" y="2700337"/>
                  </a:lnTo>
                  <a:lnTo>
                    <a:pt x="3640820" y="2677060"/>
                  </a:lnTo>
                  <a:lnTo>
                    <a:pt x="3688079" y="2668524"/>
                  </a:lnTo>
                  <a:lnTo>
                    <a:pt x="3688079" y="2578608"/>
                  </a:lnTo>
                  <a:lnTo>
                    <a:pt x="3640820" y="2570069"/>
                  </a:lnTo>
                  <a:lnTo>
                    <a:pt x="3602228" y="2546778"/>
                  </a:lnTo>
                  <a:lnTo>
                    <a:pt x="3576208" y="2512224"/>
                  </a:lnTo>
                  <a:lnTo>
                    <a:pt x="3566667" y="2469896"/>
                  </a:lnTo>
                  <a:lnTo>
                    <a:pt x="3576208" y="2427620"/>
                  </a:lnTo>
                  <a:lnTo>
                    <a:pt x="3602228" y="2393061"/>
                  </a:lnTo>
                  <a:lnTo>
                    <a:pt x="3640820" y="2369740"/>
                  </a:lnTo>
                  <a:lnTo>
                    <a:pt x="3688079" y="2361184"/>
                  </a:lnTo>
                  <a:lnTo>
                    <a:pt x="3688079" y="2271395"/>
                  </a:lnTo>
                  <a:lnTo>
                    <a:pt x="3640820" y="2262856"/>
                  </a:lnTo>
                  <a:lnTo>
                    <a:pt x="3602228" y="2239565"/>
                  </a:lnTo>
                  <a:lnTo>
                    <a:pt x="3576208" y="2205011"/>
                  </a:lnTo>
                  <a:lnTo>
                    <a:pt x="3566667" y="2162683"/>
                  </a:lnTo>
                  <a:lnTo>
                    <a:pt x="3576208" y="2120354"/>
                  </a:lnTo>
                  <a:lnTo>
                    <a:pt x="3602228" y="2085800"/>
                  </a:lnTo>
                  <a:lnTo>
                    <a:pt x="3640820" y="2062509"/>
                  </a:lnTo>
                  <a:lnTo>
                    <a:pt x="3688079" y="2053971"/>
                  </a:lnTo>
                  <a:lnTo>
                    <a:pt x="3688079" y="1964182"/>
                  </a:lnTo>
                  <a:lnTo>
                    <a:pt x="3640820" y="1955625"/>
                  </a:lnTo>
                  <a:lnTo>
                    <a:pt x="3602228" y="1932305"/>
                  </a:lnTo>
                  <a:lnTo>
                    <a:pt x="3576208" y="1897745"/>
                  </a:lnTo>
                  <a:lnTo>
                    <a:pt x="3566667" y="1855470"/>
                  </a:lnTo>
                  <a:lnTo>
                    <a:pt x="3576208" y="1813141"/>
                  </a:lnTo>
                  <a:lnTo>
                    <a:pt x="3602228" y="1778587"/>
                  </a:lnTo>
                  <a:lnTo>
                    <a:pt x="3640820" y="1755296"/>
                  </a:lnTo>
                  <a:lnTo>
                    <a:pt x="3688079" y="1746758"/>
                  </a:lnTo>
                  <a:lnTo>
                    <a:pt x="3688079" y="1656842"/>
                  </a:lnTo>
                  <a:lnTo>
                    <a:pt x="3640820" y="1648305"/>
                  </a:lnTo>
                  <a:lnTo>
                    <a:pt x="3602228" y="1625028"/>
                  </a:lnTo>
                  <a:lnTo>
                    <a:pt x="3576208" y="1590512"/>
                  </a:lnTo>
                  <a:lnTo>
                    <a:pt x="3566667" y="1548257"/>
                  </a:lnTo>
                  <a:lnTo>
                    <a:pt x="3576208" y="1505928"/>
                  </a:lnTo>
                  <a:lnTo>
                    <a:pt x="3602228" y="1471374"/>
                  </a:lnTo>
                  <a:lnTo>
                    <a:pt x="3640820" y="1448083"/>
                  </a:lnTo>
                  <a:lnTo>
                    <a:pt x="3688079" y="1439545"/>
                  </a:lnTo>
                  <a:lnTo>
                    <a:pt x="3688079" y="1349629"/>
                  </a:lnTo>
                  <a:lnTo>
                    <a:pt x="3640820" y="1341092"/>
                  </a:lnTo>
                  <a:lnTo>
                    <a:pt x="3602228" y="1317815"/>
                  </a:lnTo>
                  <a:lnTo>
                    <a:pt x="3576208" y="1283299"/>
                  </a:lnTo>
                  <a:lnTo>
                    <a:pt x="3566667" y="1241044"/>
                  </a:lnTo>
                  <a:lnTo>
                    <a:pt x="3576208" y="1198715"/>
                  </a:lnTo>
                  <a:lnTo>
                    <a:pt x="3602228" y="1164161"/>
                  </a:lnTo>
                  <a:lnTo>
                    <a:pt x="3640820" y="1140870"/>
                  </a:lnTo>
                  <a:lnTo>
                    <a:pt x="3688079" y="1132332"/>
                  </a:lnTo>
                  <a:lnTo>
                    <a:pt x="3688079" y="1042416"/>
                  </a:lnTo>
                  <a:lnTo>
                    <a:pt x="3640820" y="1033879"/>
                  </a:lnTo>
                  <a:lnTo>
                    <a:pt x="3602228" y="1010602"/>
                  </a:lnTo>
                  <a:lnTo>
                    <a:pt x="3576208" y="976086"/>
                  </a:lnTo>
                  <a:lnTo>
                    <a:pt x="3566667" y="933831"/>
                  </a:lnTo>
                  <a:lnTo>
                    <a:pt x="3576208" y="891502"/>
                  </a:lnTo>
                  <a:lnTo>
                    <a:pt x="3602228" y="856948"/>
                  </a:lnTo>
                  <a:lnTo>
                    <a:pt x="3640820" y="833657"/>
                  </a:lnTo>
                  <a:lnTo>
                    <a:pt x="3688079" y="825119"/>
                  </a:lnTo>
                  <a:lnTo>
                    <a:pt x="3688079" y="735203"/>
                  </a:lnTo>
                  <a:lnTo>
                    <a:pt x="3640820" y="726666"/>
                  </a:lnTo>
                  <a:lnTo>
                    <a:pt x="3602228" y="703389"/>
                  </a:lnTo>
                  <a:lnTo>
                    <a:pt x="3576208" y="668873"/>
                  </a:lnTo>
                  <a:lnTo>
                    <a:pt x="3566667" y="626618"/>
                  </a:lnTo>
                  <a:lnTo>
                    <a:pt x="3576208" y="584289"/>
                  </a:lnTo>
                  <a:lnTo>
                    <a:pt x="3602228" y="549735"/>
                  </a:lnTo>
                  <a:lnTo>
                    <a:pt x="3640820" y="526444"/>
                  </a:lnTo>
                  <a:lnTo>
                    <a:pt x="3688079" y="517906"/>
                  </a:lnTo>
                  <a:lnTo>
                    <a:pt x="3688079" y="427990"/>
                  </a:lnTo>
                  <a:lnTo>
                    <a:pt x="3640820" y="419451"/>
                  </a:lnTo>
                  <a:lnTo>
                    <a:pt x="3602228" y="396160"/>
                  </a:lnTo>
                  <a:lnTo>
                    <a:pt x="3576208" y="361606"/>
                  </a:lnTo>
                  <a:lnTo>
                    <a:pt x="3566667" y="319278"/>
                  </a:lnTo>
                  <a:lnTo>
                    <a:pt x="3576208" y="277022"/>
                  </a:lnTo>
                  <a:lnTo>
                    <a:pt x="3602228" y="242506"/>
                  </a:lnTo>
                  <a:lnTo>
                    <a:pt x="3640820" y="219229"/>
                  </a:lnTo>
                  <a:lnTo>
                    <a:pt x="3688079" y="210693"/>
                  </a:lnTo>
                  <a:lnTo>
                    <a:pt x="3688079" y="120777"/>
                  </a:lnTo>
                  <a:lnTo>
                    <a:pt x="3640820" y="112238"/>
                  </a:lnTo>
                  <a:lnTo>
                    <a:pt x="3602228" y="88947"/>
                  </a:lnTo>
                  <a:lnTo>
                    <a:pt x="3576208" y="54393"/>
                  </a:lnTo>
                  <a:lnTo>
                    <a:pt x="3566667" y="12065"/>
                  </a:lnTo>
                  <a:lnTo>
                    <a:pt x="356946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175" y="2045207"/>
              <a:ext cx="3198876" cy="3543300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33172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Essentials</a:t>
            </a:r>
            <a:r>
              <a:rPr spc="-30" dirty="0"/>
              <a:t> </a:t>
            </a:r>
            <a:r>
              <a:rPr dirty="0"/>
              <a:t>of a</a:t>
            </a:r>
            <a:r>
              <a:rPr spc="-5" dirty="0"/>
              <a:t> </a:t>
            </a:r>
            <a:r>
              <a:rPr dirty="0"/>
              <a:t>Sound</a:t>
            </a:r>
            <a:r>
              <a:rPr spc="-25" dirty="0"/>
              <a:t> </a:t>
            </a:r>
            <a:r>
              <a:rPr dirty="0"/>
              <a:t>Control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dirty="0"/>
              <a:t>Cont..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2023" y="3200400"/>
            <a:ext cx="4427220" cy="1051560"/>
          </a:xfrm>
          <a:prstGeom prst="rect">
            <a:avLst/>
          </a:prstGeom>
          <a:solidFill>
            <a:srgbClr val="96E3FF"/>
          </a:solidFill>
        </p:spPr>
        <p:txBody>
          <a:bodyPr vert="horz" wrap="square" lIns="0" tIns="273685" rIns="0" bIns="0" rtlCol="0">
            <a:spAutoFit/>
          </a:bodyPr>
          <a:lstStyle/>
          <a:p>
            <a:pPr marR="17780" algn="ctr">
              <a:lnSpc>
                <a:spcPct val="100000"/>
              </a:lnSpc>
              <a:spcBef>
                <a:spcPts val="2155"/>
              </a:spcBef>
            </a:pPr>
            <a:r>
              <a:rPr sz="2400" spc="-5" dirty="0">
                <a:latin typeface="Times New Roman"/>
                <a:cs typeface="Times New Roman"/>
              </a:rPr>
              <a:t>Economical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023" y="2148839"/>
            <a:ext cx="4427220" cy="1051560"/>
          </a:xfrm>
          <a:prstGeom prst="rect">
            <a:avLst/>
          </a:prstGeom>
          <a:solidFill>
            <a:srgbClr val="BDE294"/>
          </a:solidFill>
        </p:spPr>
        <p:txBody>
          <a:bodyPr vert="horz" wrap="square" lIns="0" tIns="23177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825"/>
              </a:spcBef>
            </a:pPr>
            <a:r>
              <a:rPr sz="2400" dirty="0">
                <a:latin typeface="Times New Roman"/>
                <a:cs typeface="Times New Roman"/>
              </a:rPr>
              <a:t>Reasonable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practical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023" y="4251959"/>
            <a:ext cx="4427220" cy="1027430"/>
          </a:xfrm>
          <a:prstGeom prst="rect">
            <a:avLst/>
          </a:prstGeom>
          <a:solidFill>
            <a:srgbClr val="FFA892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Times New Roman"/>
              <a:cs typeface="Times New Roman"/>
            </a:endParaRPr>
          </a:p>
          <a:p>
            <a:pPr marR="4445" algn="ctr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Self-Control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023" y="5279135"/>
            <a:ext cx="4427220" cy="1028700"/>
          </a:xfrm>
          <a:prstGeom prst="rect">
            <a:avLst/>
          </a:prstGeom>
          <a:solidFill>
            <a:srgbClr val="F9C090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Times New Roman"/>
              <a:cs typeface="Times New Roman"/>
            </a:endParaRPr>
          </a:p>
          <a:p>
            <a:pPr marL="1186815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Acceptable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923980" y="1089596"/>
            <a:ext cx="3993515" cy="3176270"/>
            <a:chOff x="4923980" y="1089596"/>
            <a:chExt cx="3993515" cy="3176270"/>
          </a:xfrm>
        </p:grpSpPr>
        <p:sp>
          <p:nvSpPr>
            <p:cNvPr id="9" name="object 9"/>
            <p:cNvSpPr/>
            <p:nvPr/>
          </p:nvSpPr>
          <p:spPr>
            <a:xfrm>
              <a:off x="4936997" y="1102613"/>
              <a:ext cx="3967479" cy="3150235"/>
            </a:xfrm>
            <a:custGeom>
              <a:avLst/>
              <a:gdLst/>
              <a:ahLst/>
              <a:cxnLst/>
              <a:rect l="l" t="t" r="r" b="b"/>
              <a:pathLst>
                <a:path w="3967479" h="3150235">
                  <a:moveTo>
                    <a:pt x="3895725" y="0"/>
                  </a:moveTo>
                  <a:lnTo>
                    <a:pt x="0" y="0"/>
                  </a:lnTo>
                  <a:lnTo>
                    <a:pt x="2030" y="47045"/>
                  </a:lnTo>
                  <a:lnTo>
                    <a:pt x="3815" y="94172"/>
                  </a:lnTo>
                  <a:lnTo>
                    <a:pt x="5374" y="141461"/>
                  </a:lnTo>
                  <a:lnTo>
                    <a:pt x="6725" y="188993"/>
                  </a:lnTo>
                  <a:lnTo>
                    <a:pt x="7955" y="240223"/>
                  </a:lnTo>
                  <a:lnTo>
                    <a:pt x="8875" y="285110"/>
                  </a:lnTo>
                  <a:lnTo>
                    <a:pt x="9712" y="333857"/>
                  </a:lnTo>
                  <a:lnTo>
                    <a:pt x="10415" y="383171"/>
                  </a:lnTo>
                  <a:lnTo>
                    <a:pt x="11001" y="433133"/>
                  </a:lnTo>
                  <a:lnTo>
                    <a:pt x="11490" y="483824"/>
                  </a:lnTo>
                  <a:lnTo>
                    <a:pt x="11899" y="535325"/>
                  </a:lnTo>
                  <a:lnTo>
                    <a:pt x="12248" y="587718"/>
                  </a:lnTo>
                  <a:lnTo>
                    <a:pt x="12660" y="661400"/>
                  </a:lnTo>
                  <a:lnTo>
                    <a:pt x="13749" y="869599"/>
                  </a:lnTo>
                  <a:lnTo>
                    <a:pt x="14097" y="925322"/>
                  </a:lnTo>
                  <a:lnTo>
                    <a:pt x="14442" y="971187"/>
                  </a:lnTo>
                  <a:lnTo>
                    <a:pt x="14898" y="1018467"/>
                  </a:lnTo>
                  <a:lnTo>
                    <a:pt x="15452" y="1067038"/>
                  </a:lnTo>
                  <a:lnTo>
                    <a:pt x="16093" y="1116775"/>
                  </a:lnTo>
                  <a:lnTo>
                    <a:pt x="16807" y="1167556"/>
                  </a:lnTo>
                  <a:lnTo>
                    <a:pt x="17583" y="1219255"/>
                  </a:lnTo>
                  <a:lnTo>
                    <a:pt x="18408" y="1271750"/>
                  </a:lnTo>
                  <a:lnTo>
                    <a:pt x="19271" y="1324915"/>
                  </a:lnTo>
                  <a:lnTo>
                    <a:pt x="21956" y="1487200"/>
                  </a:lnTo>
                  <a:lnTo>
                    <a:pt x="23815" y="1603669"/>
                  </a:lnTo>
                  <a:lnTo>
                    <a:pt x="24550" y="1652262"/>
                  </a:lnTo>
                  <a:lnTo>
                    <a:pt x="25309" y="1705459"/>
                  </a:lnTo>
                  <a:lnTo>
                    <a:pt x="26025" y="1759533"/>
                  </a:lnTo>
                  <a:lnTo>
                    <a:pt x="26667" y="1813163"/>
                  </a:lnTo>
                  <a:lnTo>
                    <a:pt x="27223" y="1866225"/>
                  </a:lnTo>
                  <a:lnTo>
                    <a:pt x="27681" y="1918595"/>
                  </a:lnTo>
                  <a:lnTo>
                    <a:pt x="28028" y="1970149"/>
                  </a:lnTo>
                  <a:lnTo>
                    <a:pt x="28284" y="2118678"/>
                  </a:lnTo>
                  <a:lnTo>
                    <a:pt x="28066" y="2165731"/>
                  </a:lnTo>
                  <a:lnTo>
                    <a:pt x="27554" y="2224866"/>
                  </a:lnTo>
                  <a:lnTo>
                    <a:pt x="26761" y="2284994"/>
                  </a:lnTo>
                  <a:lnTo>
                    <a:pt x="25716" y="2345796"/>
                  </a:lnTo>
                  <a:lnTo>
                    <a:pt x="24452" y="2406952"/>
                  </a:lnTo>
                  <a:lnTo>
                    <a:pt x="22998" y="2468144"/>
                  </a:lnTo>
                  <a:lnTo>
                    <a:pt x="21385" y="2529053"/>
                  </a:lnTo>
                  <a:lnTo>
                    <a:pt x="19645" y="2589360"/>
                  </a:lnTo>
                  <a:lnTo>
                    <a:pt x="17808" y="2648747"/>
                  </a:lnTo>
                  <a:lnTo>
                    <a:pt x="15905" y="2706895"/>
                  </a:lnTo>
                  <a:lnTo>
                    <a:pt x="13966" y="2763485"/>
                  </a:lnTo>
                  <a:lnTo>
                    <a:pt x="12022" y="2818199"/>
                  </a:lnTo>
                  <a:lnTo>
                    <a:pt x="10105" y="2870718"/>
                  </a:lnTo>
                  <a:lnTo>
                    <a:pt x="3312" y="3052465"/>
                  </a:lnTo>
                  <a:lnTo>
                    <a:pt x="1987" y="3089226"/>
                  </a:lnTo>
                  <a:lnTo>
                    <a:pt x="872" y="3121880"/>
                  </a:lnTo>
                  <a:lnTo>
                    <a:pt x="0" y="3150108"/>
                  </a:lnTo>
                  <a:lnTo>
                    <a:pt x="703199" y="3140202"/>
                  </a:lnTo>
                  <a:lnTo>
                    <a:pt x="1757933" y="3140202"/>
                  </a:lnTo>
                  <a:lnTo>
                    <a:pt x="3951985" y="3120517"/>
                  </a:lnTo>
                  <a:lnTo>
                    <a:pt x="3938468" y="3024921"/>
                  </a:lnTo>
                  <a:lnTo>
                    <a:pt x="3908901" y="2795047"/>
                  </a:lnTo>
                  <a:lnTo>
                    <a:pt x="3879762" y="2516262"/>
                  </a:lnTo>
                  <a:lnTo>
                    <a:pt x="3867530" y="2273935"/>
                  </a:lnTo>
                  <a:lnTo>
                    <a:pt x="3869312" y="2218457"/>
                  </a:lnTo>
                  <a:lnTo>
                    <a:pt x="3873376" y="2163791"/>
                  </a:lnTo>
                  <a:lnTo>
                    <a:pt x="3879355" y="2109894"/>
                  </a:lnTo>
                  <a:lnTo>
                    <a:pt x="3886880" y="2056722"/>
                  </a:lnTo>
                  <a:lnTo>
                    <a:pt x="3895582" y="2004233"/>
                  </a:lnTo>
                  <a:lnTo>
                    <a:pt x="3905093" y="1952382"/>
                  </a:lnTo>
                  <a:lnTo>
                    <a:pt x="3915044" y="1901126"/>
                  </a:lnTo>
                  <a:lnTo>
                    <a:pt x="3925068" y="1850422"/>
                  </a:lnTo>
                  <a:lnTo>
                    <a:pt x="3934795" y="1800228"/>
                  </a:lnTo>
                  <a:lnTo>
                    <a:pt x="3943856" y="1750498"/>
                  </a:lnTo>
                  <a:lnTo>
                    <a:pt x="3951885" y="1701191"/>
                  </a:lnTo>
                  <a:lnTo>
                    <a:pt x="3958511" y="1652262"/>
                  </a:lnTo>
                  <a:lnTo>
                    <a:pt x="3963366" y="1603669"/>
                  </a:lnTo>
                  <a:lnTo>
                    <a:pt x="3966082" y="1555369"/>
                  </a:lnTo>
                  <a:lnTo>
                    <a:pt x="3966854" y="1503649"/>
                  </a:lnTo>
                  <a:lnTo>
                    <a:pt x="3966072" y="1452277"/>
                  </a:lnTo>
                  <a:lnTo>
                    <a:pt x="3963929" y="1401304"/>
                  </a:lnTo>
                  <a:lnTo>
                    <a:pt x="3960617" y="1350784"/>
                  </a:lnTo>
                  <a:lnTo>
                    <a:pt x="3956326" y="1300772"/>
                  </a:lnTo>
                  <a:lnTo>
                    <a:pt x="3951250" y="1251319"/>
                  </a:lnTo>
                  <a:lnTo>
                    <a:pt x="3945580" y="1202480"/>
                  </a:lnTo>
                  <a:lnTo>
                    <a:pt x="3939507" y="1154308"/>
                  </a:lnTo>
                  <a:lnTo>
                    <a:pt x="3933224" y="1106856"/>
                  </a:lnTo>
                  <a:lnTo>
                    <a:pt x="3926922" y="1060178"/>
                  </a:lnTo>
                  <a:lnTo>
                    <a:pt x="3920793" y="1014328"/>
                  </a:lnTo>
                  <a:lnTo>
                    <a:pt x="3915029" y="969358"/>
                  </a:lnTo>
                  <a:lnTo>
                    <a:pt x="3909822" y="925322"/>
                  </a:lnTo>
                  <a:lnTo>
                    <a:pt x="3902790" y="869599"/>
                  </a:lnTo>
                  <a:lnTo>
                    <a:pt x="3894628" y="815491"/>
                  </a:lnTo>
                  <a:lnTo>
                    <a:pt x="3885759" y="762852"/>
                  </a:lnTo>
                  <a:lnTo>
                    <a:pt x="3876606" y="711537"/>
                  </a:lnTo>
                  <a:lnTo>
                    <a:pt x="3867594" y="661400"/>
                  </a:lnTo>
                  <a:lnTo>
                    <a:pt x="3859145" y="612295"/>
                  </a:lnTo>
                  <a:lnTo>
                    <a:pt x="3851684" y="564077"/>
                  </a:lnTo>
                  <a:lnTo>
                    <a:pt x="3845635" y="516601"/>
                  </a:lnTo>
                  <a:lnTo>
                    <a:pt x="3841420" y="469721"/>
                  </a:lnTo>
                  <a:lnTo>
                    <a:pt x="3839463" y="423290"/>
                  </a:lnTo>
                  <a:lnTo>
                    <a:pt x="3840839" y="363732"/>
                  </a:lnTo>
                  <a:lnTo>
                    <a:pt x="3845968" y="302037"/>
                  </a:lnTo>
                  <a:lnTo>
                    <a:pt x="3853782" y="240223"/>
                  </a:lnTo>
                  <a:lnTo>
                    <a:pt x="3863212" y="180308"/>
                  </a:lnTo>
                  <a:lnTo>
                    <a:pt x="3873190" y="124310"/>
                  </a:lnTo>
                  <a:lnTo>
                    <a:pt x="3882647" y="74247"/>
                  </a:lnTo>
                  <a:lnTo>
                    <a:pt x="3890515" y="32137"/>
                  </a:lnTo>
                  <a:lnTo>
                    <a:pt x="3895725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36997" y="1102613"/>
              <a:ext cx="3967479" cy="3150235"/>
            </a:xfrm>
            <a:custGeom>
              <a:avLst/>
              <a:gdLst/>
              <a:ahLst/>
              <a:cxnLst/>
              <a:rect l="l" t="t" r="r" b="b"/>
              <a:pathLst>
                <a:path w="3967479" h="3150235">
                  <a:moveTo>
                    <a:pt x="0" y="0"/>
                  </a:moveTo>
                  <a:lnTo>
                    <a:pt x="2404999" y="0"/>
                  </a:lnTo>
                  <a:lnTo>
                    <a:pt x="3895725" y="0"/>
                  </a:lnTo>
                  <a:lnTo>
                    <a:pt x="3890515" y="32137"/>
                  </a:lnTo>
                  <a:lnTo>
                    <a:pt x="3882647" y="74247"/>
                  </a:lnTo>
                  <a:lnTo>
                    <a:pt x="3873190" y="124310"/>
                  </a:lnTo>
                  <a:lnTo>
                    <a:pt x="3863212" y="180308"/>
                  </a:lnTo>
                  <a:lnTo>
                    <a:pt x="3853782" y="240223"/>
                  </a:lnTo>
                  <a:lnTo>
                    <a:pt x="3845968" y="302037"/>
                  </a:lnTo>
                  <a:lnTo>
                    <a:pt x="3840839" y="363732"/>
                  </a:lnTo>
                  <a:lnTo>
                    <a:pt x="3839463" y="423290"/>
                  </a:lnTo>
                  <a:lnTo>
                    <a:pt x="3841420" y="469721"/>
                  </a:lnTo>
                  <a:lnTo>
                    <a:pt x="3845635" y="516601"/>
                  </a:lnTo>
                  <a:lnTo>
                    <a:pt x="3851684" y="564077"/>
                  </a:lnTo>
                  <a:lnTo>
                    <a:pt x="3859145" y="612295"/>
                  </a:lnTo>
                  <a:lnTo>
                    <a:pt x="3867594" y="661400"/>
                  </a:lnTo>
                  <a:lnTo>
                    <a:pt x="3876606" y="711537"/>
                  </a:lnTo>
                  <a:lnTo>
                    <a:pt x="3885759" y="762852"/>
                  </a:lnTo>
                  <a:lnTo>
                    <a:pt x="3894628" y="815491"/>
                  </a:lnTo>
                  <a:lnTo>
                    <a:pt x="3902790" y="869599"/>
                  </a:lnTo>
                  <a:lnTo>
                    <a:pt x="3909822" y="925322"/>
                  </a:lnTo>
                  <a:lnTo>
                    <a:pt x="3915029" y="969358"/>
                  </a:lnTo>
                  <a:lnTo>
                    <a:pt x="3920793" y="1014328"/>
                  </a:lnTo>
                  <a:lnTo>
                    <a:pt x="3926922" y="1060178"/>
                  </a:lnTo>
                  <a:lnTo>
                    <a:pt x="3933224" y="1106856"/>
                  </a:lnTo>
                  <a:lnTo>
                    <a:pt x="3939507" y="1154308"/>
                  </a:lnTo>
                  <a:lnTo>
                    <a:pt x="3945580" y="1202480"/>
                  </a:lnTo>
                  <a:lnTo>
                    <a:pt x="3951250" y="1251319"/>
                  </a:lnTo>
                  <a:lnTo>
                    <a:pt x="3956326" y="1300772"/>
                  </a:lnTo>
                  <a:lnTo>
                    <a:pt x="3960617" y="1350784"/>
                  </a:lnTo>
                  <a:lnTo>
                    <a:pt x="3963929" y="1401304"/>
                  </a:lnTo>
                  <a:lnTo>
                    <a:pt x="3966072" y="1452277"/>
                  </a:lnTo>
                  <a:lnTo>
                    <a:pt x="3966854" y="1503649"/>
                  </a:lnTo>
                  <a:lnTo>
                    <a:pt x="3966082" y="1555369"/>
                  </a:lnTo>
                  <a:lnTo>
                    <a:pt x="3963366" y="1603669"/>
                  </a:lnTo>
                  <a:lnTo>
                    <a:pt x="3958511" y="1652262"/>
                  </a:lnTo>
                  <a:lnTo>
                    <a:pt x="3951885" y="1701191"/>
                  </a:lnTo>
                  <a:lnTo>
                    <a:pt x="3943856" y="1750498"/>
                  </a:lnTo>
                  <a:lnTo>
                    <a:pt x="3934795" y="1800228"/>
                  </a:lnTo>
                  <a:lnTo>
                    <a:pt x="3925068" y="1850422"/>
                  </a:lnTo>
                  <a:lnTo>
                    <a:pt x="3915044" y="1901126"/>
                  </a:lnTo>
                  <a:lnTo>
                    <a:pt x="3905093" y="1952382"/>
                  </a:lnTo>
                  <a:lnTo>
                    <a:pt x="3895582" y="2004233"/>
                  </a:lnTo>
                  <a:lnTo>
                    <a:pt x="3886880" y="2056722"/>
                  </a:lnTo>
                  <a:lnTo>
                    <a:pt x="3879355" y="2109894"/>
                  </a:lnTo>
                  <a:lnTo>
                    <a:pt x="3873376" y="2163791"/>
                  </a:lnTo>
                  <a:lnTo>
                    <a:pt x="3869312" y="2218457"/>
                  </a:lnTo>
                  <a:lnTo>
                    <a:pt x="3867530" y="2273935"/>
                  </a:lnTo>
                  <a:lnTo>
                    <a:pt x="3879762" y="2516262"/>
                  </a:lnTo>
                  <a:lnTo>
                    <a:pt x="3908901" y="2795047"/>
                  </a:lnTo>
                  <a:lnTo>
                    <a:pt x="3938468" y="3024921"/>
                  </a:lnTo>
                  <a:lnTo>
                    <a:pt x="3951985" y="3120517"/>
                  </a:lnTo>
                  <a:lnTo>
                    <a:pt x="2897124" y="3130423"/>
                  </a:lnTo>
                  <a:lnTo>
                    <a:pt x="1757933" y="3140202"/>
                  </a:lnTo>
                  <a:lnTo>
                    <a:pt x="703199" y="3140202"/>
                  </a:lnTo>
                  <a:lnTo>
                    <a:pt x="469719" y="3142446"/>
                  </a:lnTo>
                  <a:lnTo>
                    <a:pt x="241728" y="3145774"/>
                  </a:lnTo>
                  <a:lnTo>
                    <a:pt x="68673" y="3148792"/>
                  </a:lnTo>
                  <a:lnTo>
                    <a:pt x="0" y="3150108"/>
                  </a:lnTo>
                  <a:lnTo>
                    <a:pt x="1987" y="3089226"/>
                  </a:lnTo>
                  <a:lnTo>
                    <a:pt x="4817" y="3011915"/>
                  </a:lnTo>
                  <a:lnTo>
                    <a:pt x="6472" y="2967894"/>
                  </a:lnTo>
                  <a:lnTo>
                    <a:pt x="8245" y="2920722"/>
                  </a:lnTo>
                  <a:lnTo>
                    <a:pt x="10105" y="2870718"/>
                  </a:lnTo>
                  <a:lnTo>
                    <a:pt x="12022" y="2818199"/>
                  </a:lnTo>
                  <a:lnTo>
                    <a:pt x="13966" y="2763485"/>
                  </a:lnTo>
                  <a:lnTo>
                    <a:pt x="15905" y="2706895"/>
                  </a:lnTo>
                  <a:lnTo>
                    <a:pt x="17808" y="2648747"/>
                  </a:lnTo>
                  <a:lnTo>
                    <a:pt x="19645" y="2589360"/>
                  </a:lnTo>
                  <a:lnTo>
                    <a:pt x="21385" y="2529053"/>
                  </a:lnTo>
                  <a:lnTo>
                    <a:pt x="22998" y="2468144"/>
                  </a:lnTo>
                  <a:lnTo>
                    <a:pt x="24452" y="2406952"/>
                  </a:lnTo>
                  <a:lnTo>
                    <a:pt x="25716" y="2345796"/>
                  </a:lnTo>
                  <a:lnTo>
                    <a:pt x="26761" y="2284994"/>
                  </a:lnTo>
                  <a:lnTo>
                    <a:pt x="27554" y="2224866"/>
                  </a:lnTo>
                  <a:lnTo>
                    <a:pt x="28066" y="2165731"/>
                  </a:lnTo>
                  <a:lnTo>
                    <a:pt x="28284" y="2118678"/>
                  </a:lnTo>
                  <a:lnTo>
                    <a:pt x="28342" y="2070315"/>
                  </a:lnTo>
                  <a:lnTo>
                    <a:pt x="28253" y="2020764"/>
                  </a:lnTo>
                  <a:lnTo>
                    <a:pt x="28028" y="1970149"/>
                  </a:lnTo>
                  <a:lnTo>
                    <a:pt x="27681" y="1918595"/>
                  </a:lnTo>
                  <a:lnTo>
                    <a:pt x="27223" y="1866225"/>
                  </a:lnTo>
                  <a:lnTo>
                    <a:pt x="26667" y="1813163"/>
                  </a:lnTo>
                  <a:lnTo>
                    <a:pt x="26025" y="1759533"/>
                  </a:lnTo>
                  <a:lnTo>
                    <a:pt x="25309" y="1705459"/>
                  </a:lnTo>
                  <a:lnTo>
                    <a:pt x="24532" y="1651064"/>
                  </a:lnTo>
                  <a:lnTo>
                    <a:pt x="23706" y="1596474"/>
                  </a:lnTo>
                  <a:lnTo>
                    <a:pt x="22844" y="1541811"/>
                  </a:lnTo>
                  <a:lnTo>
                    <a:pt x="21956" y="1487200"/>
                  </a:lnTo>
                  <a:lnTo>
                    <a:pt x="21057" y="1432764"/>
                  </a:lnTo>
                  <a:lnTo>
                    <a:pt x="20158" y="1378628"/>
                  </a:lnTo>
                  <a:lnTo>
                    <a:pt x="19271" y="1324915"/>
                  </a:lnTo>
                  <a:lnTo>
                    <a:pt x="18408" y="1271750"/>
                  </a:lnTo>
                  <a:lnTo>
                    <a:pt x="17583" y="1219255"/>
                  </a:lnTo>
                  <a:lnTo>
                    <a:pt x="16807" y="1167556"/>
                  </a:lnTo>
                  <a:lnTo>
                    <a:pt x="16093" y="1116775"/>
                  </a:lnTo>
                  <a:lnTo>
                    <a:pt x="15452" y="1067038"/>
                  </a:lnTo>
                  <a:lnTo>
                    <a:pt x="14898" y="1018467"/>
                  </a:lnTo>
                  <a:lnTo>
                    <a:pt x="14442" y="971187"/>
                  </a:lnTo>
                  <a:lnTo>
                    <a:pt x="14097" y="925322"/>
                  </a:lnTo>
                  <a:lnTo>
                    <a:pt x="13725" y="865881"/>
                  </a:lnTo>
                  <a:lnTo>
                    <a:pt x="13404" y="807818"/>
                  </a:lnTo>
                  <a:lnTo>
                    <a:pt x="13114" y="751052"/>
                  </a:lnTo>
                  <a:lnTo>
                    <a:pt x="12837" y="695500"/>
                  </a:lnTo>
                  <a:lnTo>
                    <a:pt x="12554" y="641082"/>
                  </a:lnTo>
                  <a:lnTo>
                    <a:pt x="12248" y="587718"/>
                  </a:lnTo>
                  <a:lnTo>
                    <a:pt x="11899" y="535325"/>
                  </a:lnTo>
                  <a:lnTo>
                    <a:pt x="11490" y="483824"/>
                  </a:lnTo>
                  <a:lnTo>
                    <a:pt x="11001" y="433133"/>
                  </a:lnTo>
                  <a:lnTo>
                    <a:pt x="10415" y="383171"/>
                  </a:lnTo>
                  <a:lnTo>
                    <a:pt x="9712" y="333857"/>
                  </a:lnTo>
                  <a:lnTo>
                    <a:pt x="8875" y="285110"/>
                  </a:lnTo>
                  <a:lnTo>
                    <a:pt x="7886" y="236849"/>
                  </a:lnTo>
                  <a:lnTo>
                    <a:pt x="6725" y="188993"/>
                  </a:lnTo>
                  <a:lnTo>
                    <a:pt x="5374" y="141461"/>
                  </a:lnTo>
                  <a:lnTo>
                    <a:pt x="3815" y="94172"/>
                  </a:lnTo>
                  <a:lnTo>
                    <a:pt x="2030" y="47045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E1E1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46319" y="922101"/>
            <a:ext cx="3155315" cy="3318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2400" spc="-5" dirty="0">
                <a:latin typeface="Times New Roman"/>
                <a:cs typeface="Times New Roman"/>
              </a:rPr>
              <a:t>Control</a:t>
            </a:r>
            <a:r>
              <a:rPr sz="2400" dirty="0">
                <a:latin typeface="Times New Roman"/>
                <a:cs typeface="Times New Roman"/>
              </a:rPr>
              <a:t> system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must</a:t>
            </a:r>
            <a:r>
              <a:rPr sz="2400" spc="-5" dirty="0">
                <a:latin typeface="Times New Roman"/>
                <a:cs typeface="Times New Roman"/>
              </a:rPr>
              <a:t> be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responsive</a:t>
            </a:r>
            <a:r>
              <a:rPr sz="2400" spc="5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6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flexible </a:t>
            </a:r>
            <a:r>
              <a:rPr sz="2400" spc="-5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new</a:t>
            </a:r>
            <a:r>
              <a:rPr sz="2400" spc="-5" dirty="0">
                <a:latin typeface="Times New Roman"/>
                <a:cs typeface="Times New Roman"/>
              </a:rPr>
              <a:t> developments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including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failure</a:t>
            </a:r>
            <a:r>
              <a:rPr sz="2400" dirty="0">
                <a:latin typeface="Times New Roman"/>
                <a:cs typeface="Times New Roman"/>
              </a:rPr>
              <a:t> of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original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control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process </a:t>
            </a:r>
            <a:r>
              <a:rPr sz="2400" dirty="0">
                <a:latin typeface="Times New Roman"/>
                <a:cs typeface="Times New Roman"/>
              </a:rPr>
              <a:t> itself.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8976" y="1082039"/>
            <a:ext cx="4939665" cy="1036319"/>
          </a:xfrm>
          <a:custGeom>
            <a:avLst/>
            <a:gdLst/>
            <a:ahLst/>
            <a:cxnLst/>
            <a:rect l="l" t="t" r="r" b="b"/>
            <a:pathLst>
              <a:path w="4939665" h="1036319">
                <a:moveTo>
                  <a:pt x="4421124" y="0"/>
                </a:moveTo>
                <a:lnTo>
                  <a:pt x="0" y="0"/>
                </a:lnTo>
                <a:lnTo>
                  <a:pt x="0" y="1036320"/>
                </a:lnTo>
                <a:lnTo>
                  <a:pt x="4421124" y="1036320"/>
                </a:lnTo>
                <a:lnTo>
                  <a:pt x="4939284" y="518160"/>
                </a:lnTo>
                <a:lnTo>
                  <a:pt x="4421124" y="0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2023" y="1095755"/>
            <a:ext cx="4427220" cy="1053465"/>
          </a:xfrm>
          <a:prstGeom prst="rect">
            <a:avLst/>
          </a:prstGeom>
          <a:solidFill>
            <a:srgbClr val="FFBCDE"/>
          </a:solidFill>
        </p:spPr>
        <p:txBody>
          <a:bodyPr vert="horz" wrap="square" lIns="0" tIns="267970" rIns="0" bIns="0" rtlCol="0">
            <a:spAutoFit/>
          </a:bodyPr>
          <a:lstStyle/>
          <a:p>
            <a:pPr marR="33020" algn="ctr">
              <a:lnSpc>
                <a:spcPct val="100000"/>
              </a:lnSpc>
              <a:spcBef>
                <a:spcPts val="2110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Flexibility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70</a:t>
            </a:fld>
            <a:endParaRPr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33172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Essentials</a:t>
            </a:r>
            <a:r>
              <a:rPr spc="-30" dirty="0"/>
              <a:t> </a:t>
            </a:r>
            <a:r>
              <a:rPr dirty="0"/>
              <a:t>of a</a:t>
            </a:r>
            <a:r>
              <a:rPr spc="-5" dirty="0"/>
              <a:t> </a:t>
            </a:r>
            <a:r>
              <a:rPr dirty="0"/>
              <a:t>Sound</a:t>
            </a:r>
            <a:r>
              <a:rPr spc="-25" dirty="0"/>
              <a:t> </a:t>
            </a:r>
            <a:r>
              <a:rPr dirty="0"/>
              <a:t>Control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dirty="0"/>
              <a:t>Cont..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2023" y="1095755"/>
            <a:ext cx="4427220" cy="1053465"/>
          </a:xfrm>
          <a:prstGeom prst="rect">
            <a:avLst/>
          </a:prstGeom>
          <a:solidFill>
            <a:srgbClr val="FFBCDE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Times New Roman"/>
              <a:cs typeface="Times New Roman"/>
            </a:endParaRPr>
          </a:p>
          <a:p>
            <a:pPr marR="33655"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Times New Roman"/>
                <a:cs typeface="Times New Roman"/>
              </a:rPr>
              <a:t>Flexibility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023" y="3200400"/>
            <a:ext cx="4427220" cy="1051560"/>
          </a:xfrm>
          <a:prstGeom prst="rect">
            <a:avLst/>
          </a:prstGeom>
          <a:solidFill>
            <a:srgbClr val="96E3FF"/>
          </a:solidFill>
        </p:spPr>
        <p:txBody>
          <a:bodyPr vert="horz" wrap="square" lIns="0" tIns="273685" rIns="0" bIns="0" rtlCol="0">
            <a:spAutoFit/>
          </a:bodyPr>
          <a:lstStyle/>
          <a:p>
            <a:pPr marR="17780" algn="ctr">
              <a:lnSpc>
                <a:spcPct val="100000"/>
              </a:lnSpc>
              <a:spcBef>
                <a:spcPts val="2155"/>
              </a:spcBef>
            </a:pPr>
            <a:r>
              <a:rPr sz="2400" spc="-5" dirty="0">
                <a:latin typeface="Times New Roman"/>
                <a:cs typeface="Times New Roman"/>
              </a:rPr>
              <a:t>Economical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023" y="2148839"/>
            <a:ext cx="4427220" cy="1051560"/>
          </a:xfrm>
          <a:custGeom>
            <a:avLst/>
            <a:gdLst/>
            <a:ahLst/>
            <a:cxnLst/>
            <a:rect l="l" t="t" r="r" b="b"/>
            <a:pathLst>
              <a:path w="4427220" h="1051560">
                <a:moveTo>
                  <a:pt x="4427220" y="0"/>
                </a:moveTo>
                <a:lnTo>
                  <a:pt x="0" y="0"/>
                </a:lnTo>
                <a:lnTo>
                  <a:pt x="0" y="1051560"/>
                </a:lnTo>
                <a:lnTo>
                  <a:pt x="4427220" y="1051560"/>
                </a:lnTo>
                <a:lnTo>
                  <a:pt x="4427220" y="0"/>
                </a:lnTo>
                <a:close/>
              </a:path>
            </a:pathLst>
          </a:custGeom>
          <a:solidFill>
            <a:srgbClr val="BDE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6300" y="2413676"/>
            <a:ext cx="304609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20"/>
              </a:lnSpc>
            </a:pPr>
            <a:r>
              <a:rPr sz="2400" dirty="0">
                <a:latin typeface="Times New Roman"/>
                <a:cs typeface="Times New Roman"/>
              </a:rPr>
              <a:t>Reasonable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practical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2023" y="4251959"/>
            <a:ext cx="4427220" cy="1027430"/>
          </a:xfrm>
          <a:prstGeom prst="rect">
            <a:avLst/>
          </a:prstGeom>
          <a:solidFill>
            <a:srgbClr val="FFA892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Times New Roman"/>
              <a:cs typeface="Times New Roman"/>
            </a:endParaRPr>
          </a:p>
          <a:p>
            <a:pPr marR="4445" algn="ctr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Self-Control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023" y="5279135"/>
            <a:ext cx="4427220" cy="1028700"/>
          </a:xfrm>
          <a:prstGeom prst="rect">
            <a:avLst/>
          </a:prstGeom>
          <a:solidFill>
            <a:srgbClr val="F9C090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Times New Roman"/>
              <a:cs typeface="Times New Roman"/>
            </a:endParaRPr>
          </a:p>
          <a:p>
            <a:pPr marL="1186815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Acceptable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923980" y="1155128"/>
            <a:ext cx="3992879" cy="4304030"/>
            <a:chOff x="4923980" y="1155128"/>
            <a:chExt cx="3992879" cy="4304030"/>
          </a:xfrm>
        </p:grpSpPr>
        <p:sp>
          <p:nvSpPr>
            <p:cNvPr id="11" name="object 11"/>
            <p:cNvSpPr/>
            <p:nvPr/>
          </p:nvSpPr>
          <p:spPr>
            <a:xfrm>
              <a:off x="4936997" y="1168146"/>
              <a:ext cx="3966845" cy="4277995"/>
            </a:xfrm>
            <a:custGeom>
              <a:avLst/>
              <a:gdLst/>
              <a:ahLst/>
              <a:cxnLst/>
              <a:rect l="l" t="t" r="r" b="b"/>
              <a:pathLst>
                <a:path w="3966845" h="4277995">
                  <a:moveTo>
                    <a:pt x="3895725" y="0"/>
                  </a:moveTo>
                  <a:lnTo>
                    <a:pt x="0" y="0"/>
                  </a:lnTo>
                  <a:lnTo>
                    <a:pt x="1487" y="46000"/>
                  </a:lnTo>
                  <a:lnTo>
                    <a:pt x="2845" y="92041"/>
                  </a:lnTo>
                  <a:lnTo>
                    <a:pt x="4079" y="138162"/>
                  </a:lnTo>
                  <a:lnTo>
                    <a:pt x="5198" y="184406"/>
                  </a:lnTo>
                  <a:lnTo>
                    <a:pt x="6208" y="230813"/>
                  </a:lnTo>
                  <a:lnTo>
                    <a:pt x="7116" y="277425"/>
                  </a:lnTo>
                  <a:lnTo>
                    <a:pt x="7928" y="324283"/>
                  </a:lnTo>
                  <a:lnTo>
                    <a:pt x="8653" y="371427"/>
                  </a:lnTo>
                  <a:lnTo>
                    <a:pt x="9295" y="418900"/>
                  </a:lnTo>
                  <a:lnTo>
                    <a:pt x="9863" y="466742"/>
                  </a:lnTo>
                  <a:lnTo>
                    <a:pt x="10375" y="516369"/>
                  </a:lnTo>
                  <a:lnTo>
                    <a:pt x="10889" y="574801"/>
                  </a:lnTo>
                  <a:lnTo>
                    <a:pt x="11234" y="619793"/>
                  </a:lnTo>
                  <a:lnTo>
                    <a:pt x="11539" y="665064"/>
                  </a:lnTo>
                  <a:lnTo>
                    <a:pt x="11823" y="712930"/>
                  </a:lnTo>
                  <a:lnTo>
                    <a:pt x="12087" y="763851"/>
                  </a:lnTo>
                  <a:lnTo>
                    <a:pt x="12543" y="867707"/>
                  </a:lnTo>
                  <a:lnTo>
                    <a:pt x="13616" y="1149187"/>
                  </a:lnTo>
                  <a:lnTo>
                    <a:pt x="14097" y="1256664"/>
                  </a:lnTo>
                  <a:lnTo>
                    <a:pt x="14339" y="1302258"/>
                  </a:lnTo>
                  <a:lnTo>
                    <a:pt x="14641" y="1348606"/>
                  </a:lnTo>
                  <a:lnTo>
                    <a:pt x="14997" y="1395678"/>
                  </a:lnTo>
                  <a:lnTo>
                    <a:pt x="15402" y="1443439"/>
                  </a:lnTo>
                  <a:lnTo>
                    <a:pt x="15851" y="1491905"/>
                  </a:lnTo>
                  <a:lnTo>
                    <a:pt x="16345" y="1541557"/>
                  </a:lnTo>
                  <a:lnTo>
                    <a:pt x="17438" y="1642948"/>
                  </a:lnTo>
                  <a:lnTo>
                    <a:pt x="18640" y="1746689"/>
                  </a:lnTo>
                  <a:lnTo>
                    <a:pt x="22523" y="2066832"/>
                  </a:lnTo>
                  <a:lnTo>
                    <a:pt x="23783" y="2174793"/>
                  </a:lnTo>
                  <a:lnTo>
                    <a:pt x="24963" y="2282514"/>
                  </a:lnTo>
                  <a:lnTo>
                    <a:pt x="25511" y="2336122"/>
                  </a:lnTo>
                  <a:lnTo>
                    <a:pt x="26025" y="2389476"/>
                  </a:lnTo>
                  <a:lnTo>
                    <a:pt x="26606" y="2455428"/>
                  </a:lnTo>
                  <a:lnTo>
                    <a:pt x="27008" y="2505675"/>
                  </a:lnTo>
                  <a:lnTo>
                    <a:pt x="27314" y="2547365"/>
                  </a:lnTo>
                  <a:lnTo>
                    <a:pt x="27688" y="2607309"/>
                  </a:lnTo>
                  <a:lnTo>
                    <a:pt x="27951" y="2658743"/>
                  </a:lnTo>
                  <a:lnTo>
                    <a:pt x="28125" y="2700634"/>
                  </a:lnTo>
                  <a:lnTo>
                    <a:pt x="28241" y="2894783"/>
                  </a:lnTo>
                  <a:lnTo>
                    <a:pt x="28066" y="2941066"/>
                  </a:lnTo>
                  <a:lnTo>
                    <a:pt x="27721" y="2999614"/>
                  </a:lnTo>
                  <a:lnTo>
                    <a:pt x="27221" y="3058944"/>
                  </a:lnTo>
                  <a:lnTo>
                    <a:pt x="26579" y="3118884"/>
                  </a:lnTo>
                  <a:lnTo>
                    <a:pt x="25805" y="3179267"/>
                  </a:lnTo>
                  <a:lnTo>
                    <a:pt x="24912" y="3239924"/>
                  </a:lnTo>
                  <a:lnTo>
                    <a:pt x="23913" y="3300685"/>
                  </a:lnTo>
                  <a:lnTo>
                    <a:pt x="22819" y="3361383"/>
                  </a:lnTo>
                  <a:lnTo>
                    <a:pt x="21643" y="3421847"/>
                  </a:lnTo>
                  <a:lnTo>
                    <a:pt x="20395" y="3481910"/>
                  </a:lnTo>
                  <a:lnTo>
                    <a:pt x="19089" y="3541402"/>
                  </a:lnTo>
                  <a:lnTo>
                    <a:pt x="17736" y="3600155"/>
                  </a:lnTo>
                  <a:lnTo>
                    <a:pt x="16348" y="3657999"/>
                  </a:lnTo>
                  <a:lnTo>
                    <a:pt x="14938" y="3714765"/>
                  </a:lnTo>
                  <a:lnTo>
                    <a:pt x="13517" y="3770286"/>
                  </a:lnTo>
                  <a:lnTo>
                    <a:pt x="12097" y="3824392"/>
                  </a:lnTo>
                  <a:lnTo>
                    <a:pt x="9309" y="3927682"/>
                  </a:lnTo>
                  <a:lnTo>
                    <a:pt x="4278" y="4109854"/>
                  </a:lnTo>
                  <a:lnTo>
                    <a:pt x="2226" y="4186033"/>
                  </a:lnTo>
                  <a:lnTo>
                    <a:pt x="1359" y="4219804"/>
                  </a:lnTo>
                  <a:lnTo>
                    <a:pt x="599" y="4251070"/>
                  </a:lnTo>
                  <a:lnTo>
                    <a:pt x="0" y="4277868"/>
                  </a:lnTo>
                  <a:lnTo>
                    <a:pt x="703199" y="4264533"/>
                  </a:lnTo>
                  <a:lnTo>
                    <a:pt x="1757933" y="4264533"/>
                  </a:lnTo>
                  <a:lnTo>
                    <a:pt x="3951985" y="4237735"/>
                  </a:lnTo>
                  <a:lnTo>
                    <a:pt x="3938468" y="4107920"/>
                  </a:lnTo>
                  <a:lnTo>
                    <a:pt x="3908901" y="3795760"/>
                  </a:lnTo>
                  <a:lnTo>
                    <a:pt x="3879762" y="3417187"/>
                  </a:lnTo>
                  <a:lnTo>
                    <a:pt x="3867530" y="3088131"/>
                  </a:lnTo>
                  <a:lnTo>
                    <a:pt x="3868607" y="3032496"/>
                  </a:lnTo>
                  <a:lnTo>
                    <a:pt x="3870975" y="2977469"/>
                  </a:lnTo>
                  <a:lnTo>
                    <a:pt x="3874488" y="2923025"/>
                  </a:lnTo>
                  <a:lnTo>
                    <a:pt x="3878999" y="2869142"/>
                  </a:lnTo>
                  <a:lnTo>
                    <a:pt x="3884359" y="2815796"/>
                  </a:lnTo>
                  <a:lnTo>
                    <a:pt x="3890421" y="2762963"/>
                  </a:lnTo>
                  <a:lnTo>
                    <a:pt x="3897039" y="2710620"/>
                  </a:lnTo>
                  <a:lnTo>
                    <a:pt x="3904065" y="2658743"/>
                  </a:lnTo>
                  <a:lnTo>
                    <a:pt x="3911350" y="2607309"/>
                  </a:lnTo>
                  <a:lnTo>
                    <a:pt x="3926112" y="2505675"/>
                  </a:lnTo>
                  <a:lnTo>
                    <a:pt x="3933294" y="2455428"/>
                  </a:lnTo>
                  <a:lnTo>
                    <a:pt x="3940146" y="2405529"/>
                  </a:lnTo>
                  <a:lnTo>
                    <a:pt x="3946521" y="2355955"/>
                  </a:lnTo>
                  <a:lnTo>
                    <a:pt x="3952271" y="2306683"/>
                  </a:lnTo>
                  <a:lnTo>
                    <a:pt x="3957250" y="2257688"/>
                  </a:lnTo>
                  <a:lnTo>
                    <a:pt x="3961310" y="2208948"/>
                  </a:lnTo>
                  <a:lnTo>
                    <a:pt x="3964303" y="2160439"/>
                  </a:lnTo>
                  <a:lnTo>
                    <a:pt x="3966082" y="2112137"/>
                  </a:lnTo>
                  <a:lnTo>
                    <a:pt x="3966819" y="2058401"/>
                  </a:lnTo>
                  <a:lnTo>
                    <a:pt x="3966621" y="2004928"/>
                  </a:lnTo>
                  <a:lnTo>
                    <a:pt x="3965575" y="1951750"/>
                  </a:lnTo>
                  <a:lnTo>
                    <a:pt x="3963765" y="1898900"/>
                  </a:lnTo>
                  <a:lnTo>
                    <a:pt x="3961278" y="1846412"/>
                  </a:lnTo>
                  <a:lnTo>
                    <a:pt x="3958199" y="1794316"/>
                  </a:lnTo>
                  <a:lnTo>
                    <a:pt x="3954615" y="1742648"/>
                  </a:lnTo>
                  <a:lnTo>
                    <a:pt x="3950610" y="1691439"/>
                  </a:lnTo>
                  <a:lnTo>
                    <a:pt x="3946271" y="1640723"/>
                  </a:lnTo>
                  <a:lnTo>
                    <a:pt x="3941684" y="1590531"/>
                  </a:lnTo>
                  <a:lnTo>
                    <a:pt x="3936934" y="1540899"/>
                  </a:lnTo>
                  <a:lnTo>
                    <a:pt x="3932108" y="1491857"/>
                  </a:lnTo>
                  <a:lnTo>
                    <a:pt x="3927250" y="1443034"/>
                  </a:lnTo>
                  <a:lnTo>
                    <a:pt x="3922502" y="1395010"/>
                  </a:lnTo>
                  <a:lnTo>
                    <a:pt x="3917958" y="1347897"/>
                  </a:lnTo>
                  <a:lnTo>
                    <a:pt x="3913704" y="1301760"/>
                  </a:lnTo>
                  <a:lnTo>
                    <a:pt x="3909822" y="1256664"/>
                  </a:lnTo>
                  <a:lnTo>
                    <a:pt x="3904933" y="1202348"/>
                  </a:lnTo>
                  <a:lnTo>
                    <a:pt x="3899406" y="1149187"/>
                  </a:lnTo>
                  <a:lnTo>
                    <a:pt x="3893395" y="1097109"/>
                  </a:lnTo>
                  <a:lnTo>
                    <a:pt x="3887053" y="1046040"/>
                  </a:lnTo>
                  <a:lnTo>
                    <a:pt x="3880537" y="995907"/>
                  </a:lnTo>
                  <a:lnTo>
                    <a:pt x="3873999" y="946638"/>
                  </a:lnTo>
                  <a:lnTo>
                    <a:pt x="3867594" y="898159"/>
                  </a:lnTo>
                  <a:lnTo>
                    <a:pt x="3861477" y="850398"/>
                  </a:lnTo>
                  <a:lnTo>
                    <a:pt x="3855802" y="803280"/>
                  </a:lnTo>
                  <a:lnTo>
                    <a:pt x="3850724" y="756734"/>
                  </a:lnTo>
                  <a:lnTo>
                    <a:pt x="3846396" y="710686"/>
                  </a:lnTo>
                  <a:lnTo>
                    <a:pt x="3842974" y="665064"/>
                  </a:lnTo>
                  <a:lnTo>
                    <a:pt x="3840612" y="619793"/>
                  </a:lnTo>
                  <a:lnTo>
                    <a:pt x="3839463" y="574801"/>
                  </a:lnTo>
                  <a:lnTo>
                    <a:pt x="3840047" y="516369"/>
                  </a:lnTo>
                  <a:lnTo>
                    <a:pt x="3842770" y="456008"/>
                  </a:lnTo>
                  <a:lnTo>
                    <a:pt x="3847221" y="394771"/>
                  </a:lnTo>
                  <a:lnTo>
                    <a:pt x="3852989" y="333714"/>
                  </a:lnTo>
                  <a:lnTo>
                    <a:pt x="3859664" y="273894"/>
                  </a:lnTo>
                  <a:lnTo>
                    <a:pt x="3866834" y="216363"/>
                  </a:lnTo>
                  <a:lnTo>
                    <a:pt x="3874088" y="162179"/>
                  </a:lnTo>
                  <a:lnTo>
                    <a:pt x="3887204" y="68067"/>
                  </a:lnTo>
                  <a:lnTo>
                    <a:pt x="3892244" y="30250"/>
                  </a:lnTo>
                  <a:lnTo>
                    <a:pt x="3895725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36997" y="1168146"/>
              <a:ext cx="3966845" cy="4277995"/>
            </a:xfrm>
            <a:custGeom>
              <a:avLst/>
              <a:gdLst/>
              <a:ahLst/>
              <a:cxnLst/>
              <a:rect l="l" t="t" r="r" b="b"/>
              <a:pathLst>
                <a:path w="3966845" h="4277995">
                  <a:moveTo>
                    <a:pt x="0" y="0"/>
                  </a:moveTo>
                  <a:lnTo>
                    <a:pt x="2404999" y="0"/>
                  </a:lnTo>
                  <a:lnTo>
                    <a:pt x="3895725" y="0"/>
                  </a:lnTo>
                  <a:lnTo>
                    <a:pt x="3892244" y="30250"/>
                  </a:lnTo>
                  <a:lnTo>
                    <a:pt x="3887204" y="68067"/>
                  </a:lnTo>
                  <a:lnTo>
                    <a:pt x="3881015" y="112395"/>
                  </a:lnTo>
                  <a:lnTo>
                    <a:pt x="3874088" y="162179"/>
                  </a:lnTo>
                  <a:lnTo>
                    <a:pt x="3866834" y="216363"/>
                  </a:lnTo>
                  <a:lnTo>
                    <a:pt x="3859664" y="273894"/>
                  </a:lnTo>
                  <a:lnTo>
                    <a:pt x="3852989" y="333714"/>
                  </a:lnTo>
                  <a:lnTo>
                    <a:pt x="3847221" y="394771"/>
                  </a:lnTo>
                  <a:lnTo>
                    <a:pt x="3842770" y="456008"/>
                  </a:lnTo>
                  <a:lnTo>
                    <a:pt x="3840047" y="516369"/>
                  </a:lnTo>
                  <a:lnTo>
                    <a:pt x="3839463" y="574801"/>
                  </a:lnTo>
                  <a:lnTo>
                    <a:pt x="3840612" y="619793"/>
                  </a:lnTo>
                  <a:lnTo>
                    <a:pt x="3842974" y="665064"/>
                  </a:lnTo>
                  <a:lnTo>
                    <a:pt x="3846396" y="710686"/>
                  </a:lnTo>
                  <a:lnTo>
                    <a:pt x="3850724" y="756734"/>
                  </a:lnTo>
                  <a:lnTo>
                    <a:pt x="3855802" y="803280"/>
                  </a:lnTo>
                  <a:lnTo>
                    <a:pt x="3861477" y="850398"/>
                  </a:lnTo>
                  <a:lnTo>
                    <a:pt x="3867594" y="898159"/>
                  </a:lnTo>
                  <a:lnTo>
                    <a:pt x="3873999" y="946638"/>
                  </a:lnTo>
                  <a:lnTo>
                    <a:pt x="3880537" y="995907"/>
                  </a:lnTo>
                  <a:lnTo>
                    <a:pt x="3887053" y="1046040"/>
                  </a:lnTo>
                  <a:lnTo>
                    <a:pt x="3893395" y="1097109"/>
                  </a:lnTo>
                  <a:lnTo>
                    <a:pt x="3899406" y="1149187"/>
                  </a:lnTo>
                  <a:lnTo>
                    <a:pt x="3904933" y="1202348"/>
                  </a:lnTo>
                  <a:lnTo>
                    <a:pt x="3909822" y="1256664"/>
                  </a:lnTo>
                  <a:lnTo>
                    <a:pt x="3913746" y="1302258"/>
                  </a:lnTo>
                  <a:lnTo>
                    <a:pt x="3918023" y="1348606"/>
                  </a:lnTo>
                  <a:lnTo>
                    <a:pt x="3922566" y="1395678"/>
                  </a:lnTo>
                  <a:lnTo>
                    <a:pt x="3927290" y="1443439"/>
                  </a:lnTo>
                  <a:lnTo>
                    <a:pt x="3932108" y="1491857"/>
                  </a:lnTo>
                  <a:lnTo>
                    <a:pt x="3936934" y="1540899"/>
                  </a:lnTo>
                  <a:lnTo>
                    <a:pt x="3941684" y="1590531"/>
                  </a:lnTo>
                  <a:lnTo>
                    <a:pt x="3946271" y="1640723"/>
                  </a:lnTo>
                  <a:lnTo>
                    <a:pt x="3950610" y="1691439"/>
                  </a:lnTo>
                  <a:lnTo>
                    <a:pt x="3954615" y="1742648"/>
                  </a:lnTo>
                  <a:lnTo>
                    <a:pt x="3958199" y="1794316"/>
                  </a:lnTo>
                  <a:lnTo>
                    <a:pt x="3961278" y="1846412"/>
                  </a:lnTo>
                  <a:lnTo>
                    <a:pt x="3963765" y="1898900"/>
                  </a:lnTo>
                  <a:lnTo>
                    <a:pt x="3965575" y="1951750"/>
                  </a:lnTo>
                  <a:lnTo>
                    <a:pt x="3966621" y="2004928"/>
                  </a:lnTo>
                  <a:lnTo>
                    <a:pt x="3966819" y="2058401"/>
                  </a:lnTo>
                  <a:lnTo>
                    <a:pt x="3966082" y="2112137"/>
                  </a:lnTo>
                  <a:lnTo>
                    <a:pt x="3964303" y="2160439"/>
                  </a:lnTo>
                  <a:lnTo>
                    <a:pt x="3961310" y="2208948"/>
                  </a:lnTo>
                  <a:lnTo>
                    <a:pt x="3957250" y="2257688"/>
                  </a:lnTo>
                  <a:lnTo>
                    <a:pt x="3952271" y="2306683"/>
                  </a:lnTo>
                  <a:lnTo>
                    <a:pt x="3946521" y="2355955"/>
                  </a:lnTo>
                  <a:lnTo>
                    <a:pt x="3940146" y="2405529"/>
                  </a:lnTo>
                  <a:lnTo>
                    <a:pt x="3933294" y="2455428"/>
                  </a:lnTo>
                  <a:lnTo>
                    <a:pt x="3926112" y="2505675"/>
                  </a:lnTo>
                  <a:lnTo>
                    <a:pt x="3918748" y="2556294"/>
                  </a:lnTo>
                  <a:lnTo>
                    <a:pt x="3911350" y="2607309"/>
                  </a:lnTo>
                  <a:lnTo>
                    <a:pt x="3904065" y="2658743"/>
                  </a:lnTo>
                  <a:lnTo>
                    <a:pt x="3897039" y="2710620"/>
                  </a:lnTo>
                  <a:lnTo>
                    <a:pt x="3890421" y="2762963"/>
                  </a:lnTo>
                  <a:lnTo>
                    <a:pt x="3884359" y="2815796"/>
                  </a:lnTo>
                  <a:lnTo>
                    <a:pt x="3878999" y="2869142"/>
                  </a:lnTo>
                  <a:lnTo>
                    <a:pt x="3874488" y="2923025"/>
                  </a:lnTo>
                  <a:lnTo>
                    <a:pt x="3870975" y="2977469"/>
                  </a:lnTo>
                  <a:lnTo>
                    <a:pt x="3868607" y="3032496"/>
                  </a:lnTo>
                  <a:lnTo>
                    <a:pt x="3867530" y="3088131"/>
                  </a:lnTo>
                  <a:lnTo>
                    <a:pt x="3879762" y="3417187"/>
                  </a:lnTo>
                  <a:lnTo>
                    <a:pt x="3908901" y="3795760"/>
                  </a:lnTo>
                  <a:lnTo>
                    <a:pt x="3938468" y="4107920"/>
                  </a:lnTo>
                  <a:lnTo>
                    <a:pt x="3951985" y="4237735"/>
                  </a:lnTo>
                  <a:lnTo>
                    <a:pt x="2897124" y="4251070"/>
                  </a:lnTo>
                  <a:lnTo>
                    <a:pt x="1757933" y="4264533"/>
                  </a:lnTo>
                  <a:lnTo>
                    <a:pt x="703199" y="4264533"/>
                  </a:lnTo>
                  <a:lnTo>
                    <a:pt x="469719" y="4267527"/>
                  </a:lnTo>
                  <a:lnTo>
                    <a:pt x="241728" y="4272010"/>
                  </a:lnTo>
                  <a:lnTo>
                    <a:pt x="68673" y="4276088"/>
                  </a:lnTo>
                  <a:lnTo>
                    <a:pt x="0" y="4277868"/>
                  </a:lnTo>
                  <a:lnTo>
                    <a:pt x="1359" y="4219804"/>
                  </a:lnTo>
                  <a:lnTo>
                    <a:pt x="3203" y="4149326"/>
                  </a:lnTo>
                  <a:lnTo>
                    <a:pt x="4278" y="4109854"/>
                  </a:lnTo>
                  <a:lnTo>
                    <a:pt x="5438" y="4067784"/>
                  </a:lnTo>
                  <a:lnTo>
                    <a:pt x="6671" y="4023287"/>
                  </a:lnTo>
                  <a:lnTo>
                    <a:pt x="7965" y="3976530"/>
                  </a:lnTo>
                  <a:lnTo>
                    <a:pt x="9309" y="3927682"/>
                  </a:lnTo>
                  <a:lnTo>
                    <a:pt x="10690" y="3876913"/>
                  </a:lnTo>
                  <a:lnTo>
                    <a:pt x="12097" y="3824392"/>
                  </a:lnTo>
                  <a:lnTo>
                    <a:pt x="13517" y="3770286"/>
                  </a:lnTo>
                  <a:lnTo>
                    <a:pt x="14938" y="3714765"/>
                  </a:lnTo>
                  <a:lnTo>
                    <a:pt x="16348" y="3657999"/>
                  </a:lnTo>
                  <a:lnTo>
                    <a:pt x="17736" y="3600155"/>
                  </a:lnTo>
                  <a:lnTo>
                    <a:pt x="19089" y="3541402"/>
                  </a:lnTo>
                  <a:lnTo>
                    <a:pt x="20395" y="3481910"/>
                  </a:lnTo>
                  <a:lnTo>
                    <a:pt x="21643" y="3421847"/>
                  </a:lnTo>
                  <a:lnTo>
                    <a:pt x="22819" y="3361383"/>
                  </a:lnTo>
                  <a:lnTo>
                    <a:pt x="23913" y="3300685"/>
                  </a:lnTo>
                  <a:lnTo>
                    <a:pt x="24912" y="3239924"/>
                  </a:lnTo>
                  <a:lnTo>
                    <a:pt x="25805" y="3179267"/>
                  </a:lnTo>
                  <a:lnTo>
                    <a:pt x="26579" y="3118884"/>
                  </a:lnTo>
                  <a:lnTo>
                    <a:pt x="27221" y="3058944"/>
                  </a:lnTo>
                  <a:lnTo>
                    <a:pt x="27721" y="2999614"/>
                  </a:lnTo>
                  <a:lnTo>
                    <a:pt x="28066" y="2941066"/>
                  </a:lnTo>
                  <a:lnTo>
                    <a:pt x="28241" y="2894783"/>
                  </a:lnTo>
                  <a:lnTo>
                    <a:pt x="28330" y="2847534"/>
                  </a:lnTo>
                  <a:lnTo>
                    <a:pt x="28337" y="2799382"/>
                  </a:lnTo>
                  <a:lnTo>
                    <a:pt x="28267" y="2750394"/>
                  </a:lnTo>
                  <a:lnTo>
                    <a:pt x="28125" y="2700634"/>
                  </a:lnTo>
                  <a:lnTo>
                    <a:pt x="27916" y="2650165"/>
                  </a:lnTo>
                  <a:lnTo>
                    <a:pt x="27644" y="2599054"/>
                  </a:lnTo>
                  <a:lnTo>
                    <a:pt x="27314" y="2547365"/>
                  </a:lnTo>
                  <a:lnTo>
                    <a:pt x="26931" y="2495162"/>
                  </a:lnTo>
                  <a:lnTo>
                    <a:pt x="26500" y="2442511"/>
                  </a:lnTo>
                  <a:lnTo>
                    <a:pt x="26025" y="2389476"/>
                  </a:lnTo>
                  <a:lnTo>
                    <a:pt x="25511" y="2336122"/>
                  </a:lnTo>
                  <a:lnTo>
                    <a:pt x="24963" y="2282514"/>
                  </a:lnTo>
                  <a:lnTo>
                    <a:pt x="24386" y="2228716"/>
                  </a:lnTo>
                  <a:lnTo>
                    <a:pt x="23783" y="2174793"/>
                  </a:lnTo>
                  <a:lnTo>
                    <a:pt x="23161" y="2120810"/>
                  </a:lnTo>
                  <a:lnTo>
                    <a:pt x="22523" y="2066832"/>
                  </a:lnTo>
                  <a:lnTo>
                    <a:pt x="21875" y="2012924"/>
                  </a:lnTo>
                  <a:lnTo>
                    <a:pt x="21221" y="1959149"/>
                  </a:lnTo>
                  <a:lnTo>
                    <a:pt x="20566" y="1905574"/>
                  </a:lnTo>
                  <a:lnTo>
                    <a:pt x="19914" y="1852262"/>
                  </a:lnTo>
                  <a:lnTo>
                    <a:pt x="19271" y="1799279"/>
                  </a:lnTo>
                  <a:lnTo>
                    <a:pt x="18640" y="1746689"/>
                  </a:lnTo>
                  <a:lnTo>
                    <a:pt x="18028" y="1694557"/>
                  </a:lnTo>
                  <a:lnTo>
                    <a:pt x="17438" y="1642948"/>
                  </a:lnTo>
                  <a:lnTo>
                    <a:pt x="16875" y="1591926"/>
                  </a:lnTo>
                  <a:lnTo>
                    <a:pt x="16345" y="1541557"/>
                  </a:lnTo>
                  <a:lnTo>
                    <a:pt x="15851" y="1491905"/>
                  </a:lnTo>
                  <a:lnTo>
                    <a:pt x="15398" y="1443034"/>
                  </a:lnTo>
                  <a:lnTo>
                    <a:pt x="14992" y="1395010"/>
                  </a:lnTo>
                  <a:lnTo>
                    <a:pt x="14636" y="1347897"/>
                  </a:lnTo>
                  <a:lnTo>
                    <a:pt x="14336" y="1301760"/>
                  </a:lnTo>
                  <a:lnTo>
                    <a:pt x="14097" y="1256664"/>
                  </a:lnTo>
                  <a:lnTo>
                    <a:pt x="13823" y="1198345"/>
                  </a:lnTo>
                  <a:lnTo>
                    <a:pt x="13579" y="1141012"/>
                  </a:lnTo>
                  <a:lnTo>
                    <a:pt x="13356" y="1084625"/>
                  </a:lnTo>
                  <a:lnTo>
                    <a:pt x="13148" y="1029142"/>
                  </a:lnTo>
                  <a:lnTo>
                    <a:pt x="12947" y="974522"/>
                  </a:lnTo>
                  <a:lnTo>
                    <a:pt x="12748" y="920724"/>
                  </a:lnTo>
                  <a:lnTo>
                    <a:pt x="12543" y="867707"/>
                  </a:lnTo>
                  <a:lnTo>
                    <a:pt x="12325" y="815430"/>
                  </a:lnTo>
                  <a:lnTo>
                    <a:pt x="12087" y="763851"/>
                  </a:lnTo>
                  <a:lnTo>
                    <a:pt x="11823" y="712930"/>
                  </a:lnTo>
                  <a:lnTo>
                    <a:pt x="11525" y="662624"/>
                  </a:lnTo>
                  <a:lnTo>
                    <a:pt x="11187" y="612894"/>
                  </a:lnTo>
                  <a:lnTo>
                    <a:pt x="10802" y="563698"/>
                  </a:lnTo>
                  <a:lnTo>
                    <a:pt x="10363" y="514994"/>
                  </a:lnTo>
                  <a:lnTo>
                    <a:pt x="9863" y="466742"/>
                  </a:lnTo>
                  <a:lnTo>
                    <a:pt x="9295" y="418900"/>
                  </a:lnTo>
                  <a:lnTo>
                    <a:pt x="8653" y="371427"/>
                  </a:lnTo>
                  <a:lnTo>
                    <a:pt x="7928" y="324283"/>
                  </a:lnTo>
                  <a:lnTo>
                    <a:pt x="7116" y="277425"/>
                  </a:lnTo>
                  <a:lnTo>
                    <a:pt x="6208" y="230813"/>
                  </a:lnTo>
                  <a:lnTo>
                    <a:pt x="5198" y="184406"/>
                  </a:lnTo>
                  <a:lnTo>
                    <a:pt x="4079" y="138162"/>
                  </a:lnTo>
                  <a:lnTo>
                    <a:pt x="2845" y="92041"/>
                  </a:lnTo>
                  <a:lnTo>
                    <a:pt x="1487" y="46000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E1E1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210302" y="959058"/>
            <a:ext cx="3389629" cy="441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  <a:tabLst>
                <a:tab pos="2252980" algn="l"/>
              </a:tabLst>
            </a:pPr>
            <a:r>
              <a:rPr sz="2400" spc="-5" dirty="0">
                <a:latin typeface="Times New Roman"/>
                <a:cs typeface="Times New Roman"/>
              </a:rPr>
              <a:t>Control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system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must</a:t>
            </a:r>
            <a:r>
              <a:rPr sz="2400" spc="-5" dirty="0">
                <a:latin typeface="Times New Roman"/>
                <a:cs typeface="Times New Roman"/>
              </a:rPr>
              <a:t> be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</a:t>
            </a:r>
            <a:r>
              <a:rPr sz="2400" spc="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so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able,	prac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ic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l,  </a:t>
            </a:r>
            <a:r>
              <a:rPr sz="2400" spc="-5" dirty="0">
                <a:latin typeface="Times New Roman"/>
                <a:cs typeface="Times New Roman"/>
              </a:rPr>
              <a:t>justifiable and attainable. </a:t>
            </a:r>
            <a:r>
              <a:rPr sz="2400" dirty="0">
                <a:latin typeface="Times New Roman"/>
                <a:cs typeface="Times New Roman"/>
              </a:rPr>
              <a:t>If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expectations</a:t>
            </a:r>
            <a:r>
              <a:rPr sz="2400" dirty="0">
                <a:latin typeface="Times New Roman"/>
                <a:cs typeface="Times New Roman"/>
              </a:rPr>
              <a:t> are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high 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un-achievable,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they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de-motivate employee, and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5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control</a:t>
            </a:r>
            <a:r>
              <a:rPr sz="2400" spc="5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process </a:t>
            </a:r>
            <a:r>
              <a:rPr sz="2400" spc="-5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becomes </a:t>
            </a:r>
            <a:r>
              <a:rPr sz="2400" dirty="0">
                <a:latin typeface="Times New Roman"/>
                <a:cs typeface="Times New Roman"/>
              </a:rPr>
              <a:t>meaningless.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2212" y="2147315"/>
            <a:ext cx="4939665" cy="1036319"/>
          </a:xfrm>
          <a:custGeom>
            <a:avLst/>
            <a:gdLst/>
            <a:ahLst/>
            <a:cxnLst/>
            <a:rect l="l" t="t" r="r" b="b"/>
            <a:pathLst>
              <a:path w="4939665" h="1036319">
                <a:moveTo>
                  <a:pt x="4939284" y="518160"/>
                </a:moveTo>
                <a:lnTo>
                  <a:pt x="4421124" y="0"/>
                </a:lnTo>
                <a:lnTo>
                  <a:pt x="0" y="0"/>
                </a:lnTo>
                <a:lnTo>
                  <a:pt x="0" y="1036320"/>
                </a:lnTo>
                <a:lnTo>
                  <a:pt x="4421124" y="1036320"/>
                </a:lnTo>
                <a:lnTo>
                  <a:pt x="4939284" y="51816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2023" y="2148839"/>
            <a:ext cx="4427220" cy="1051560"/>
          </a:xfrm>
          <a:prstGeom prst="rect">
            <a:avLst/>
          </a:prstGeom>
        </p:spPr>
        <p:txBody>
          <a:bodyPr vert="horz" wrap="square" lIns="0" tIns="280035" rIns="0" bIns="0" rtlCol="0">
            <a:spAutoFit/>
          </a:bodyPr>
          <a:lstStyle/>
          <a:p>
            <a:pPr marR="66675" algn="ctr">
              <a:lnSpc>
                <a:spcPct val="100000"/>
              </a:lnSpc>
              <a:spcBef>
                <a:spcPts val="2205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Reasonable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practical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71</a:t>
            </a:fld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881380"/>
            <a:chOff x="0" y="0"/>
            <a:chExt cx="9144000" cy="88138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652770" cy="117475"/>
            </a:xfrm>
            <a:custGeom>
              <a:avLst/>
              <a:gdLst/>
              <a:ahLst/>
              <a:cxnLst/>
              <a:rect l="l" t="t" r="r" b="b"/>
              <a:pathLst>
                <a:path w="5652770" h="117475">
                  <a:moveTo>
                    <a:pt x="0" y="117348"/>
                  </a:moveTo>
                  <a:lnTo>
                    <a:pt x="5652516" y="117348"/>
                  </a:lnTo>
                  <a:lnTo>
                    <a:pt x="5652516" y="0"/>
                  </a:lnTo>
                  <a:lnTo>
                    <a:pt x="0" y="0"/>
                  </a:lnTo>
                  <a:lnTo>
                    <a:pt x="0" y="117348"/>
                  </a:lnTo>
                  <a:close/>
                </a:path>
              </a:pathLst>
            </a:custGeom>
            <a:solidFill>
              <a:srgbClr val="FF0066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36264" y="0"/>
              <a:ext cx="5507990" cy="117475"/>
            </a:xfrm>
            <a:custGeom>
              <a:avLst/>
              <a:gdLst/>
              <a:ahLst/>
              <a:cxnLst/>
              <a:rect l="l" t="t" r="r" b="b"/>
              <a:pathLst>
                <a:path w="5507990" h="117475">
                  <a:moveTo>
                    <a:pt x="0" y="117348"/>
                  </a:moveTo>
                  <a:lnTo>
                    <a:pt x="5507736" y="117348"/>
                  </a:lnTo>
                  <a:lnTo>
                    <a:pt x="5507736" y="0"/>
                  </a:lnTo>
                  <a:lnTo>
                    <a:pt x="0" y="0"/>
                  </a:lnTo>
                  <a:lnTo>
                    <a:pt x="0" y="117348"/>
                  </a:lnTo>
                  <a:close/>
                </a:path>
              </a:pathLst>
            </a:custGeom>
            <a:solidFill>
              <a:srgbClr val="E36C09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7347"/>
              <a:ext cx="9144000" cy="763905"/>
            </a:xfrm>
            <a:custGeom>
              <a:avLst/>
              <a:gdLst/>
              <a:ahLst/>
              <a:cxnLst/>
              <a:rect l="l" t="t" r="r" b="b"/>
              <a:pathLst>
                <a:path w="9144000" h="763905">
                  <a:moveTo>
                    <a:pt x="9144000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9144000" y="76352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04040">
                <a:alpha val="8784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4276" y="233172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Essentials</a:t>
            </a:r>
            <a:r>
              <a:rPr spc="-30" dirty="0"/>
              <a:t> </a:t>
            </a:r>
            <a:r>
              <a:rPr dirty="0"/>
              <a:t>of a</a:t>
            </a:r>
            <a:r>
              <a:rPr spc="-5" dirty="0"/>
              <a:t> </a:t>
            </a:r>
            <a:r>
              <a:rPr dirty="0"/>
              <a:t>Sound</a:t>
            </a:r>
            <a:r>
              <a:rPr spc="-25" dirty="0"/>
              <a:t> </a:t>
            </a:r>
            <a:r>
              <a:rPr dirty="0"/>
              <a:t>Control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dirty="0"/>
              <a:t>Cont..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2023" y="1095755"/>
            <a:ext cx="4427220" cy="1053465"/>
          </a:xfrm>
          <a:prstGeom prst="rect">
            <a:avLst/>
          </a:prstGeom>
          <a:solidFill>
            <a:srgbClr val="FFBCDE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Times New Roman"/>
              <a:cs typeface="Times New Roman"/>
            </a:endParaRPr>
          </a:p>
          <a:p>
            <a:pPr marR="33655"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Times New Roman"/>
                <a:cs typeface="Times New Roman"/>
              </a:rPr>
              <a:t>Flexibility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2023" y="3200400"/>
            <a:ext cx="4427220" cy="1051560"/>
          </a:xfrm>
          <a:custGeom>
            <a:avLst/>
            <a:gdLst/>
            <a:ahLst/>
            <a:cxnLst/>
            <a:rect l="l" t="t" r="r" b="b"/>
            <a:pathLst>
              <a:path w="4427220" h="1051560">
                <a:moveTo>
                  <a:pt x="4427220" y="0"/>
                </a:moveTo>
                <a:lnTo>
                  <a:pt x="0" y="0"/>
                </a:lnTo>
                <a:lnTo>
                  <a:pt x="0" y="1051560"/>
                </a:lnTo>
                <a:lnTo>
                  <a:pt x="4427220" y="1051560"/>
                </a:lnTo>
                <a:lnTo>
                  <a:pt x="4427220" y="0"/>
                </a:lnTo>
                <a:close/>
              </a:path>
            </a:pathLst>
          </a:custGeom>
          <a:solidFill>
            <a:srgbClr val="96E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65732" y="3507273"/>
            <a:ext cx="145478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20"/>
              </a:lnSpc>
            </a:pPr>
            <a:r>
              <a:rPr sz="2400" dirty="0">
                <a:latin typeface="Times New Roman"/>
                <a:cs typeface="Times New Roman"/>
              </a:rPr>
              <a:t>Econo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ic</a:t>
            </a:r>
            <a:r>
              <a:rPr sz="2400" spc="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023" y="2148839"/>
            <a:ext cx="4427220" cy="1051560"/>
          </a:xfrm>
          <a:prstGeom prst="rect">
            <a:avLst/>
          </a:prstGeom>
          <a:solidFill>
            <a:srgbClr val="BDE294"/>
          </a:solidFill>
        </p:spPr>
        <p:txBody>
          <a:bodyPr vert="horz" wrap="square" lIns="0" tIns="23177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825"/>
              </a:spcBef>
            </a:pPr>
            <a:r>
              <a:rPr sz="2400" dirty="0">
                <a:latin typeface="Times New Roman"/>
                <a:cs typeface="Times New Roman"/>
              </a:rPr>
              <a:t>Reasonable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practical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2023" y="4251959"/>
            <a:ext cx="4427220" cy="1027430"/>
          </a:xfrm>
          <a:prstGeom prst="rect">
            <a:avLst/>
          </a:prstGeom>
          <a:solidFill>
            <a:srgbClr val="FFA892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Times New Roman"/>
              <a:cs typeface="Times New Roman"/>
            </a:endParaRPr>
          </a:p>
          <a:p>
            <a:pPr marR="4445" algn="ctr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Self-Control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2023" y="5279135"/>
            <a:ext cx="4427220" cy="1028700"/>
          </a:xfrm>
          <a:prstGeom prst="rect">
            <a:avLst/>
          </a:prstGeom>
          <a:solidFill>
            <a:srgbClr val="F9C090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Times New Roman"/>
              <a:cs typeface="Times New Roman"/>
            </a:endParaRPr>
          </a:p>
          <a:p>
            <a:pPr marL="1186815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Acceptable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898072" y="2755328"/>
            <a:ext cx="3994785" cy="2371725"/>
            <a:chOff x="4898072" y="2755328"/>
            <a:chExt cx="3994785" cy="2371725"/>
          </a:xfrm>
        </p:grpSpPr>
        <p:sp>
          <p:nvSpPr>
            <p:cNvPr id="15" name="object 15"/>
            <p:cNvSpPr/>
            <p:nvPr/>
          </p:nvSpPr>
          <p:spPr>
            <a:xfrm>
              <a:off x="4911089" y="2768346"/>
              <a:ext cx="3968750" cy="2345690"/>
            </a:xfrm>
            <a:custGeom>
              <a:avLst/>
              <a:gdLst/>
              <a:ahLst/>
              <a:cxnLst/>
              <a:rect l="l" t="t" r="r" b="b"/>
              <a:pathLst>
                <a:path w="3968750" h="2345690">
                  <a:moveTo>
                    <a:pt x="3897249" y="0"/>
                  </a:moveTo>
                  <a:lnTo>
                    <a:pt x="0" y="0"/>
                  </a:lnTo>
                  <a:lnTo>
                    <a:pt x="2564" y="45035"/>
                  </a:lnTo>
                  <a:lnTo>
                    <a:pt x="4733" y="90202"/>
                  </a:lnTo>
                  <a:lnTo>
                    <a:pt x="6544" y="135629"/>
                  </a:lnTo>
                  <a:lnTo>
                    <a:pt x="8037" y="181443"/>
                  </a:lnTo>
                  <a:lnTo>
                    <a:pt x="9252" y="227772"/>
                  </a:lnTo>
                  <a:lnTo>
                    <a:pt x="10227" y="274743"/>
                  </a:lnTo>
                  <a:lnTo>
                    <a:pt x="11001" y="322484"/>
                  </a:lnTo>
                  <a:lnTo>
                    <a:pt x="11614" y="371124"/>
                  </a:lnTo>
                  <a:lnTo>
                    <a:pt x="12105" y="420789"/>
                  </a:lnTo>
                  <a:lnTo>
                    <a:pt x="12513" y="471608"/>
                  </a:lnTo>
                  <a:lnTo>
                    <a:pt x="13671" y="637295"/>
                  </a:lnTo>
                  <a:lnTo>
                    <a:pt x="14097" y="688975"/>
                  </a:lnTo>
                  <a:lnTo>
                    <a:pt x="14608" y="736546"/>
                  </a:lnTo>
                  <a:lnTo>
                    <a:pt x="15312" y="785540"/>
                  </a:lnTo>
                  <a:lnTo>
                    <a:pt x="16176" y="835834"/>
                  </a:lnTo>
                  <a:lnTo>
                    <a:pt x="17169" y="887306"/>
                  </a:lnTo>
                  <a:lnTo>
                    <a:pt x="18131" y="933820"/>
                  </a:lnTo>
                  <a:lnTo>
                    <a:pt x="19275" y="986493"/>
                  </a:lnTo>
                  <a:lnTo>
                    <a:pt x="22860" y="1147984"/>
                  </a:lnTo>
                  <a:lnTo>
                    <a:pt x="24041" y="1203894"/>
                  </a:lnTo>
                  <a:lnTo>
                    <a:pt x="25086" y="1256351"/>
                  </a:lnTo>
                  <a:lnTo>
                    <a:pt x="26063" y="1310089"/>
                  </a:lnTo>
                  <a:lnTo>
                    <a:pt x="26910" y="1363240"/>
                  </a:lnTo>
                  <a:lnTo>
                    <a:pt x="27600" y="1415584"/>
                  </a:lnTo>
                  <a:lnTo>
                    <a:pt x="28102" y="1466902"/>
                  </a:lnTo>
                  <a:lnTo>
                    <a:pt x="28310" y="1589154"/>
                  </a:lnTo>
                  <a:lnTo>
                    <a:pt x="28194" y="1612518"/>
                  </a:lnTo>
                  <a:lnTo>
                    <a:pt x="27403" y="1672480"/>
                  </a:lnTo>
                  <a:lnTo>
                    <a:pt x="26119" y="1733641"/>
                  </a:lnTo>
                  <a:lnTo>
                    <a:pt x="24415" y="1795408"/>
                  </a:lnTo>
                  <a:lnTo>
                    <a:pt x="22371" y="1857191"/>
                  </a:lnTo>
                  <a:lnTo>
                    <a:pt x="20061" y="1918395"/>
                  </a:lnTo>
                  <a:lnTo>
                    <a:pt x="17563" y="1978428"/>
                  </a:lnTo>
                  <a:lnTo>
                    <a:pt x="14954" y="2036698"/>
                  </a:lnTo>
                  <a:lnTo>
                    <a:pt x="12309" y="2092613"/>
                  </a:lnTo>
                  <a:lnTo>
                    <a:pt x="9706" y="2145578"/>
                  </a:lnTo>
                  <a:lnTo>
                    <a:pt x="4932" y="2240293"/>
                  </a:lnTo>
                  <a:lnTo>
                    <a:pt x="2914" y="2280857"/>
                  </a:lnTo>
                  <a:lnTo>
                    <a:pt x="1244" y="2316102"/>
                  </a:lnTo>
                  <a:lnTo>
                    <a:pt x="0" y="2345435"/>
                  </a:lnTo>
                  <a:lnTo>
                    <a:pt x="703452" y="2338070"/>
                  </a:lnTo>
                  <a:lnTo>
                    <a:pt x="1758695" y="2338070"/>
                  </a:lnTo>
                  <a:lnTo>
                    <a:pt x="3953510" y="2323465"/>
                  </a:lnTo>
                  <a:lnTo>
                    <a:pt x="3939992" y="2252287"/>
                  </a:lnTo>
                  <a:lnTo>
                    <a:pt x="3910425" y="2081133"/>
                  </a:lnTo>
                  <a:lnTo>
                    <a:pt x="3881286" y="1873569"/>
                  </a:lnTo>
                  <a:lnTo>
                    <a:pt x="3869055" y="1693164"/>
                  </a:lnTo>
                  <a:lnTo>
                    <a:pt x="3871733" y="1640675"/>
                  </a:lnTo>
                  <a:lnTo>
                    <a:pt x="3877948" y="1589154"/>
                  </a:lnTo>
                  <a:lnTo>
                    <a:pt x="3886937" y="1538534"/>
                  </a:lnTo>
                  <a:lnTo>
                    <a:pt x="3897943" y="1488749"/>
                  </a:lnTo>
                  <a:lnTo>
                    <a:pt x="3910204" y="1439734"/>
                  </a:lnTo>
                  <a:lnTo>
                    <a:pt x="3922962" y="1391422"/>
                  </a:lnTo>
                  <a:lnTo>
                    <a:pt x="3935456" y="1343748"/>
                  </a:lnTo>
                  <a:lnTo>
                    <a:pt x="3946928" y="1296646"/>
                  </a:lnTo>
                  <a:lnTo>
                    <a:pt x="3956616" y="1250050"/>
                  </a:lnTo>
                  <a:lnTo>
                    <a:pt x="3963763" y="1203894"/>
                  </a:lnTo>
                  <a:lnTo>
                    <a:pt x="3967607" y="1158112"/>
                  </a:lnTo>
                  <a:lnTo>
                    <a:pt x="3968211" y="1102563"/>
                  </a:lnTo>
                  <a:lnTo>
                    <a:pt x="3965751" y="1047587"/>
                  </a:lnTo>
                  <a:lnTo>
                    <a:pt x="3960805" y="993304"/>
                  </a:lnTo>
                  <a:lnTo>
                    <a:pt x="3953949" y="939837"/>
                  </a:lnTo>
                  <a:lnTo>
                    <a:pt x="3945760" y="887306"/>
                  </a:lnTo>
                  <a:lnTo>
                    <a:pt x="3936816" y="835834"/>
                  </a:lnTo>
                  <a:lnTo>
                    <a:pt x="3927693" y="785540"/>
                  </a:lnTo>
                  <a:lnTo>
                    <a:pt x="3918968" y="736546"/>
                  </a:lnTo>
                  <a:lnTo>
                    <a:pt x="3911218" y="688975"/>
                  </a:lnTo>
                  <a:lnTo>
                    <a:pt x="3902242" y="637295"/>
                  </a:lnTo>
                  <a:lnTo>
                    <a:pt x="3891672" y="587462"/>
                  </a:lnTo>
                  <a:lnTo>
                    <a:pt x="3880335" y="539259"/>
                  </a:lnTo>
                  <a:lnTo>
                    <a:pt x="3869055" y="492474"/>
                  </a:lnTo>
                  <a:lnTo>
                    <a:pt x="3858655" y="446891"/>
                  </a:lnTo>
                  <a:lnTo>
                    <a:pt x="3849961" y="402296"/>
                  </a:lnTo>
                  <a:lnTo>
                    <a:pt x="3843797" y="358475"/>
                  </a:lnTo>
                  <a:lnTo>
                    <a:pt x="3840988" y="315213"/>
                  </a:lnTo>
                  <a:lnTo>
                    <a:pt x="3843664" y="255608"/>
                  </a:lnTo>
                  <a:lnTo>
                    <a:pt x="3852413" y="194093"/>
                  </a:lnTo>
                  <a:lnTo>
                    <a:pt x="3864689" y="134223"/>
                  </a:lnTo>
                  <a:lnTo>
                    <a:pt x="3877949" y="79549"/>
                  </a:lnTo>
                  <a:lnTo>
                    <a:pt x="3889650" y="33623"/>
                  </a:lnTo>
                  <a:lnTo>
                    <a:pt x="3897249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11089" y="2768346"/>
              <a:ext cx="3968750" cy="2345690"/>
            </a:xfrm>
            <a:custGeom>
              <a:avLst/>
              <a:gdLst/>
              <a:ahLst/>
              <a:cxnLst/>
              <a:rect l="l" t="t" r="r" b="b"/>
              <a:pathLst>
                <a:path w="3968750" h="2345690">
                  <a:moveTo>
                    <a:pt x="0" y="0"/>
                  </a:moveTo>
                  <a:lnTo>
                    <a:pt x="2405888" y="0"/>
                  </a:lnTo>
                  <a:lnTo>
                    <a:pt x="3897249" y="0"/>
                  </a:lnTo>
                  <a:lnTo>
                    <a:pt x="3889650" y="33623"/>
                  </a:lnTo>
                  <a:lnTo>
                    <a:pt x="3877949" y="79549"/>
                  </a:lnTo>
                  <a:lnTo>
                    <a:pt x="3864689" y="134223"/>
                  </a:lnTo>
                  <a:lnTo>
                    <a:pt x="3852413" y="194093"/>
                  </a:lnTo>
                  <a:lnTo>
                    <a:pt x="3843664" y="255608"/>
                  </a:lnTo>
                  <a:lnTo>
                    <a:pt x="3840988" y="315213"/>
                  </a:lnTo>
                  <a:lnTo>
                    <a:pt x="3843797" y="358475"/>
                  </a:lnTo>
                  <a:lnTo>
                    <a:pt x="3849961" y="402296"/>
                  </a:lnTo>
                  <a:lnTo>
                    <a:pt x="3858655" y="446891"/>
                  </a:lnTo>
                  <a:lnTo>
                    <a:pt x="3869055" y="492474"/>
                  </a:lnTo>
                  <a:lnTo>
                    <a:pt x="3880335" y="539259"/>
                  </a:lnTo>
                  <a:lnTo>
                    <a:pt x="3891672" y="587462"/>
                  </a:lnTo>
                  <a:lnTo>
                    <a:pt x="3902242" y="637295"/>
                  </a:lnTo>
                  <a:lnTo>
                    <a:pt x="3911218" y="688975"/>
                  </a:lnTo>
                  <a:lnTo>
                    <a:pt x="3918968" y="736546"/>
                  </a:lnTo>
                  <a:lnTo>
                    <a:pt x="3927693" y="785540"/>
                  </a:lnTo>
                  <a:lnTo>
                    <a:pt x="3936816" y="835834"/>
                  </a:lnTo>
                  <a:lnTo>
                    <a:pt x="3945760" y="887306"/>
                  </a:lnTo>
                  <a:lnTo>
                    <a:pt x="3953949" y="939837"/>
                  </a:lnTo>
                  <a:lnTo>
                    <a:pt x="3960805" y="993304"/>
                  </a:lnTo>
                  <a:lnTo>
                    <a:pt x="3965751" y="1047587"/>
                  </a:lnTo>
                  <a:lnTo>
                    <a:pt x="3968211" y="1102563"/>
                  </a:lnTo>
                  <a:lnTo>
                    <a:pt x="3967607" y="1158112"/>
                  </a:lnTo>
                  <a:lnTo>
                    <a:pt x="3963763" y="1203894"/>
                  </a:lnTo>
                  <a:lnTo>
                    <a:pt x="3956616" y="1250050"/>
                  </a:lnTo>
                  <a:lnTo>
                    <a:pt x="3946928" y="1296646"/>
                  </a:lnTo>
                  <a:lnTo>
                    <a:pt x="3935456" y="1343748"/>
                  </a:lnTo>
                  <a:lnTo>
                    <a:pt x="3922962" y="1391422"/>
                  </a:lnTo>
                  <a:lnTo>
                    <a:pt x="3910204" y="1439734"/>
                  </a:lnTo>
                  <a:lnTo>
                    <a:pt x="3897943" y="1488749"/>
                  </a:lnTo>
                  <a:lnTo>
                    <a:pt x="3886937" y="1538534"/>
                  </a:lnTo>
                  <a:lnTo>
                    <a:pt x="3877948" y="1589154"/>
                  </a:lnTo>
                  <a:lnTo>
                    <a:pt x="3871733" y="1640675"/>
                  </a:lnTo>
                  <a:lnTo>
                    <a:pt x="3869055" y="1693164"/>
                  </a:lnTo>
                  <a:lnTo>
                    <a:pt x="3881286" y="1873569"/>
                  </a:lnTo>
                  <a:lnTo>
                    <a:pt x="3910425" y="2081133"/>
                  </a:lnTo>
                  <a:lnTo>
                    <a:pt x="3939992" y="2252287"/>
                  </a:lnTo>
                  <a:lnTo>
                    <a:pt x="3953510" y="2323465"/>
                  </a:lnTo>
                  <a:lnTo>
                    <a:pt x="2898266" y="2330830"/>
                  </a:lnTo>
                  <a:lnTo>
                    <a:pt x="1758695" y="2338070"/>
                  </a:lnTo>
                  <a:lnTo>
                    <a:pt x="703452" y="2338070"/>
                  </a:lnTo>
                  <a:lnTo>
                    <a:pt x="469880" y="2339756"/>
                  </a:lnTo>
                  <a:lnTo>
                    <a:pt x="241807" y="2342229"/>
                  </a:lnTo>
                  <a:lnTo>
                    <a:pt x="68695" y="2344463"/>
                  </a:lnTo>
                  <a:lnTo>
                    <a:pt x="0" y="2345435"/>
                  </a:lnTo>
                  <a:lnTo>
                    <a:pt x="1244" y="2316102"/>
                  </a:lnTo>
                  <a:lnTo>
                    <a:pt x="2914" y="2280857"/>
                  </a:lnTo>
                  <a:lnTo>
                    <a:pt x="4932" y="2240293"/>
                  </a:lnTo>
                  <a:lnTo>
                    <a:pt x="7222" y="2195002"/>
                  </a:lnTo>
                  <a:lnTo>
                    <a:pt x="9706" y="2145578"/>
                  </a:lnTo>
                  <a:lnTo>
                    <a:pt x="12309" y="2092613"/>
                  </a:lnTo>
                  <a:lnTo>
                    <a:pt x="14954" y="2036698"/>
                  </a:lnTo>
                  <a:lnTo>
                    <a:pt x="17563" y="1978428"/>
                  </a:lnTo>
                  <a:lnTo>
                    <a:pt x="20061" y="1918395"/>
                  </a:lnTo>
                  <a:lnTo>
                    <a:pt x="22371" y="1857191"/>
                  </a:lnTo>
                  <a:lnTo>
                    <a:pt x="24415" y="1795408"/>
                  </a:lnTo>
                  <a:lnTo>
                    <a:pt x="26119" y="1733641"/>
                  </a:lnTo>
                  <a:lnTo>
                    <a:pt x="27403" y="1672480"/>
                  </a:lnTo>
                  <a:lnTo>
                    <a:pt x="28194" y="1612518"/>
                  </a:lnTo>
                  <a:lnTo>
                    <a:pt x="28428" y="1565588"/>
                  </a:lnTo>
                  <a:lnTo>
                    <a:pt x="28387" y="1516977"/>
                  </a:lnTo>
                  <a:lnTo>
                    <a:pt x="28102" y="1466902"/>
                  </a:lnTo>
                  <a:lnTo>
                    <a:pt x="27600" y="1415584"/>
                  </a:lnTo>
                  <a:lnTo>
                    <a:pt x="26910" y="1363240"/>
                  </a:lnTo>
                  <a:lnTo>
                    <a:pt x="26063" y="1310089"/>
                  </a:lnTo>
                  <a:lnTo>
                    <a:pt x="25086" y="1256351"/>
                  </a:lnTo>
                  <a:lnTo>
                    <a:pt x="24008" y="1202243"/>
                  </a:lnTo>
                  <a:lnTo>
                    <a:pt x="22860" y="1147984"/>
                  </a:lnTo>
                  <a:lnTo>
                    <a:pt x="21668" y="1093794"/>
                  </a:lnTo>
                  <a:lnTo>
                    <a:pt x="20464" y="1039891"/>
                  </a:lnTo>
                  <a:lnTo>
                    <a:pt x="19275" y="986493"/>
                  </a:lnTo>
                  <a:lnTo>
                    <a:pt x="18131" y="933820"/>
                  </a:lnTo>
                  <a:lnTo>
                    <a:pt x="17061" y="882090"/>
                  </a:lnTo>
                  <a:lnTo>
                    <a:pt x="16093" y="831521"/>
                  </a:lnTo>
                  <a:lnTo>
                    <a:pt x="15257" y="782334"/>
                  </a:lnTo>
                  <a:lnTo>
                    <a:pt x="14582" y="734745"/>
                  </a:lnTo>
                  <a:lnTo>
                    <a:pt x="14097" y="688975"/>
                  </a:lnTo>
                  <a:lnTo>
                    <a:pt x="13629" y="632264"/>
                  </a:lnTo>
                  <a:lnTo>
                    <a:pt x="13236" y="577218"/>
                  </a:lnTo>
                  <a:lnTo>
                    <a:pt x="12876" y="523709"/>
                  </a:lnTo>
                  <a:lnTo>
                    <a:pt x="12513" y="471608"/>
                  </a:lnTo>
                  <a:lnTo>
                    <a:pt x="12105" y="420789"/>
                  </a:lnTo>
                  <a:lnTo>
                    <a:pt x="11614" y="371124"/>
                  </a:lnTo>
                  <a:lnTo>
                    <a:pt x="11001" y="322484"/>
                  </a:lnTo>
                  <a:lnTo>
                    <a:pt x="10227" y="274743"/>
                  </a:lnTo>
                  <a:lnTo>
                    <a:pt x="9252" y="227772"/>
                  </a:lnTo>
                  <a:lnTo>
                    <a:pt x="8037" y="181443"/>
                  </a:lnTo>
                  <a:lnTo>
                    <a:pt x="6544" y="135629"/>
                  </a:lnTo>
                  <a:lnTo>
                    <a:pt x="4733" y="90202"/>
                  </a:lnTo>
                  <a:lnTo>
                    <a:pt x="2564" y="45035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E1E1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272278" y="2895091"/>
            <a:ext cx="3251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Control</a:t>
            </a:r>
            <a:r>
              <a:rPr sz="2400" spc="3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system</a:t>
            </a:r>
            <a:r>
              <a:rPr sz="2400" spc="2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should</a:t>
            </a:r>
            <a:r>
              <a:rPr sz="2400" spc="3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72278" y="3261339"/>
            <a:ext cx="3254375" cy="1671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95"/>
              </a:spcBef>
            </a:pPr>
            <a:r>
              <a:rPr sz="2400" spc="-5" dirty="0">
                <a:latin typeface="Times New Roman"/>
                <a:cs typeface="Times New Roman"/>
              </a:rPr>
              <a:t>economical</a:t>
            </a:r>
            <a:r>
              <a:rPr sz="2400" dirty="0">
                <a:latin typeface="Times New Roman"/>
                <a:cs typeface="Times New Roman"/>
              </a:rPr>
              <a:t> 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easy</a:t>
            </a:r>
            <a:r>
              <a:rPr sz="2400" spc="5" dirty="0">
                <a:latin typeface="Times New Roman"/>
                <a:cs typeface="Times New Roman"/>
              </a:rPr>
              <a:t> to 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maintain. It </a:t>
            </a:r>
            <a:r>
              <a:rPr sz="2400" dirty="0">
                <a:latin typeface="Times New Roman"/>
                <a:cs typeface="Times New Roman"/>
              </a:rPr>
              <a:t>should </a:t>
            </a:r>
            <a:r>
              <a:rPr sz="2400" spc="-5" dirty="0">
                <a:latin typeface="Times New Roman"/>
                <a:cs typeface="Times New Roman"/>
              </a:rPr>
              <a:t>justify </a:t>
            </a:r>
            <a:r>
              <a:rPr sz="2400" dirty="0">
                <a:latin typeface="Times New Roman"/>
                <a:cs typeface="Times New Roman"/>
              </a:rPr>
              <a:t> 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expenses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involved.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4203" y="3197351"/>
            <a:ext cx="4939665" cy="1077595"/>
          </a:xfrm>
          <a:custGeom>
            <a:avLst/>
            <a:gdLst/>
            <a:ahLst/>
            <a:cxnLst/>
            <a:rect l="l" t="t" r="r" b="b"/>
            <a:pathLst>
              <a:path w="4939665" h="1077595">
                <a:moveTo>
                  <a:pt x="4939296" y="538734"/>
                </a:moveTo>
                <a:lnTo>
                  <a:pt x="4400562" y="0"/>
                </a:lnTo>
                <a:lnTo>
                  <a:pt x="0" y="0"/>
                </a:lnTo>
                <a:lnTo>
                  <a:pt x="0" y="1077468"/>
                </a:lnTo>
                <a:lnTo>
                  <a:pt x="4400562" y="1077468"/>
                </a:lnTo>
                <a:lnTo>
                  <a:pt x="4939296" y="538734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92023" y="3200400"/>
            <a:ext cx="4427220" cy="1051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Economical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72</a:t>
            </a:fld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33172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Essentials</a:t>
            </a:r>
            <a:r>
              <a:rPr spc="-30" dirty="0"/>
              <a:t> </a:t>
            </a:r>
            <a:r>
              <a:rPr dirty="0"/>
              <a:t>of a</a:t>
            </a:r>
            <a:r>
              <a:rPr spc="-5" dirty="0"/>
              <a:t> </a:t>
            </a:r>
            <a:r>
              <a:rPr dirty="0"/>
              <a:t>Sound</a:t>
            </a:r>
            <a:r>
              <a:rPr spc="-25" dirty="0"/>
              <a:t> </a:t>
            </a:r>
            <a:r>
              <a:rPr dirty="0"/>
              <a:t>Control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dirty="0"/>
              <a:t>Cont..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2023" y="1095755"/>
            <a:ext cx="4427220" cy="1053465"/>
          </a:xfrm>
          <a:prstGeom prst="rect">
            <a:avLst/>
          </a:prstGeom>
          <a:solidFill>
            <a:srgbClr val="FFBCDE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Times New Roman"/>
              <a:cs typeface="Times New Roman"/>
            </a:endParaRPr>
          </a:p>
          <a:p>
            <a:pPr marR="33655"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Times New Roman"/>
                <a:cs typeface="Times New Roman"/>
              </a:rPr>
              <a:t>Flexibility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023" y="3200400"/>
            <a:ext cx="4427220" cy="1051560"/>
          </a:xfrm>
          <a:prstGeom prst="rect">
            <a:avLst/>
          </a:prstGeom>
          <a:solidFill>
            <a:srgbClr val="96E3FF"/>
          </a:solidFill>
        </p:spPr>
        <p:txBody>
          <a:bodyPr vert="horz" wrap="square" lIns="0" tIns="273685" rIns="0" bIns="0" rtlCol="0">
            <a:spAutoFit/>
          </a:bodyPr>
          <a:lstStyle/>
          <a:p>
            <a:pPr marR="17780" algn="ctr">
              <a:lnSpc>
                <a:spcPct val="100000"/>
              </a:lnSpc>
              <a:spcBef>
                <a:spcPts val="2155"/>
              </a:spcBef>
            </a:pPr>
            <a:r>
              <a:rPr sz="2400" spc="-5" dirty="0">
                <a:latin typeface="Times New Roman"/>
                <a:cs typeface="Times New Roman"/>
              </a:rPr>
              <a:t>Economical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023" y="2148839"/>
            <a:ext cx="4427220" cy="1051560"/>
          </a:xfrm>
          <a:prstGeom prst="rect">
            <a:avLst/>
          </a:prstGeom>
          <a:solidFill>
            <a:srgbClr val="BDE294"/>
          </a:solidFill>
        </p:spPr>
        <p:txBody>
          <a:bodyPr vert="horz" wrap="square" lIns="0" tIns="23177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825"/>
              </a:spcBef>
            </a:pPr>
            <a:r>
              <a:rPr sz="2400" dirty="0">
                <a:latin typeface="Times New Roman"/>
                <a:cs typeface="Times New Roman"/>
              </a:rPr>
              <a:t>Reasonable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practical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2023" y="4251959"/>
            <a:ext cx="4427220" cy="1027430"/>
          </a:xfrm>
          <a:custGeom>
            <a:avLst/>
            <a:gdLst/>
            <a:ahLst/>
            <a:cxnLst/>
            <a:rect l="l" t="t" r="r" b="b"/>
            <a:pathLst>
              <a:path w="4427220" h="1027429">
                <a:moveTo>
                  <a:pt x="0" y="1027176"/>
                </a:moveTo>
                <a:lnTo>
                  <a:pt x="4427220" y="1027176"/>
                </a:lnTo>
                <a:lnTo>
                  <a:pt x="4427220" y="0"/>
                </a:lnTo>
                <a:lnTo>
                  <a:pt x="0" y="0"/>
                </a:lnTo>
                <a:lnTo>
                  <a:pt x="0" y="1027176"/>
                </a:lnTo>
                <a:close/>
              </a:path>
            </a:pathLst>
          </a:custGeom>
          <a:solidFill>
            <a:srgbClr val="FFA8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37410" y="4649130"/>
            <a:ext cx="152463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20"/>
              </a:lnSpc>
            </a:pPr>
            <a:r>
              <a:rPr sz="2400" spc="-5" dirty="0">
                <a:latin typeface="Times New Roman"/>
                <a:cs typeface="Times New Roman"/>
              </a:rPr>
              <a:t>Sel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spc="-5" dirty="0">
                <a:latin typeface="Times New Roman"/>
                <a:cs typeface="Times New Roman"/>
              </a:rPr>
              <a:t>-Control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023" y="5279135"/>
            <a:ext cx="4427220" cy="1028700"/>
          </a:xfrm>
          <a:prstGeom prst="rect">
            <a:avLst/>
          </a:prstGeom>
          <a:solidFill>
            <a:srgbClr val="F9C090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Times New Roman"/>
              <a:cs typeface="Times New Roman"/>
            </a:endParaRPr>
          </a:p>
          <a:p>
            <a:pPr marL="1186815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Acceptable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923980" y="2543492"/>
            <a:ext cx="3992879" cy="3862070"/>
            <a:chOff x="4923980" y="2543492"/>
            <a:chExt cx="3992879" cy="3862070"/>
          </a:xfrm>
        </p:grpSpPr>
        <p:sp>
          <p:nvSpPr>
            <p:cNvPr id="11" name="object 11"/>
            <p:cNvSpPr/>
            <p:nvPr/>
          </p:nvSpPr>
          <p:spPr>
            <a:xfrm>
              <a:off x="4936997" y="2556509"/>
              <a:ext cx="3966845" cy="3836035"/>
            </a:xfrm>
            <a:custGeom>
              <a:avLst/>
              <a:gdLst/>
              <a:ahLst/>
              <a:cxnLst/>
              <a:rect l="l" t="t" r="r" b="b"/>
              <a:pathLst>
                <a:path w="3966845" h="3836035">
                  <a:moveTo>
                    <a:pt x="3895725" y="0"/>
                  </a:moveTo>
                  <a:lnTo>
                    <a:pt x="0" y="0"/>
                  </a:lnTo>
                  <a:lnTo>
                    <a:pt x="1679" y="46871"/>
                  </a:lnTo>
                  <a:lnTo>
                    <a:pt x="3193" y="93797"/>
                  </a:lnTo>
                  <a:lnTo>
                    <a:pt x="4551" y="140831"/>
                  </a:lnTo>
                  <a:lnTo>
                    <a:pt x="5762" y="188027"/>
                  </a:lnTo>
                  <a:lnTo>
                    <a:pt x="6838" y="235439"/>
                  </a:lnTo>
                  <a:lnTo>
                    <a:pt x="7788" y="283120"/>
                  </a:lnTo>
                  <a:lnTo>
                    <a:pt x="8621" y="331125"/>
                  </a:lnTo>
                  <a:lnTo>
                    <a:pt x="9350" y="379508"/>
                  </a:lnTo>
                  <a:lnTo>
                    <a:pt x="9982" y="428322"/>
                  </a:lnTo>
                  <a:lnTo>
                    <a:pt x="10529" y="477623"/>
                  </a:lnTo>
                  <a:lnTo>
                    <a:pt x="11001" y="527462"/>
                  </a:lnTo>
                  <a:lnTo>
                    <a:pt x="11407" y="577895"/>
                  </a:lnTo>
                  <a:lnTo>
                    <a:pt x="11758" y="628976"/>
                  </a:lnTo>
                  <a:lnTo>
                    <a:pt x="12064" y="680758"/>
                  </a:lnTo>
                  <a:lnTo>
                    <a:pt x="12659" y="805354"/>
                  </a:lnTo>
                  <a:lnTo>
                    <a:pt x="13308" y="960709"/>
                  </a:lnTo>
                  <a:lnTo>
                    <a:pt x="13802" y="1070039"/>
                  </a:lnTo>
                  <a:lnTo>
                    <a:pt x="14097" y="1126744"/>
                  </a:lnTo>
                  <a:lnTo>
                    <a:pt x="14377" y="1173161"/>
                  </a:lnTo>
                  <a:lnTo>
                    <a:pt x="14733" y="1220437"/>
                  </a:lnTo>
                  <a:lnTo>
                    <a:pt x="15156" y="1268529"/>
                  </a:lnTo>
                  <a:lnTo>
                    <a:pt x="15574" y="1311329"/>
                  </a:lnTo>
                  <a:lnTo>
                    <a:pt x="16174" y="1366995"/>
                  </a:lnTo>
                  <a:lnTo>
                    <a:pt x="17380" y="1468219"/>
                  </a:lnTo>
                  <a:lnTo>
                    <a:pt x="18578" y="1561502"/>
                  </a:lnTo>
                  <a:lnTo>
                    <a:pt x="22844" y="1877472"/>
                  </a:lnTo>
                  <a:lnTo>
                    <a:pt x="24293" y="1991001"/>
                  </a:lnTo>
                  <a:lnTo>
                    <a:pt x="24883" y="2039912"/>
                  </a:lnTo>
                  <a:lnTo>
                    <a:pt x="25458" y="2089945"/>
                  </a:lnTo>
                  <a:lnTo>
                    <a:pt x="26025" y="2142584"/>
                  </a:lnTo>
                  <a:lnTo>
                    <a:pt x="26545" y="2194875"/>
                  </a:lnTo>
                  <a:lnTo>
                    <a:pt x="27012" y="2246743"/>
                  </a:lnTo>
                  <a:lnTo>
                    <a:pt x="27419" y="2298110"/>
                  </a:lnTo>
                  <a:lnTo>
                    <a:pt x="27760" y="2348898"/>
                  </a:lnTo>
                  <a:lnTo>
                    <a:pt x="28028" y="2399031"/>
                  </a:lnTo>
                  <a:lnTo>
                    <a:pt x="28203" y="2444326"/>
                  </a:lnTo>
                  <a:lnTo>
                    <a:pt x="28328" y="2550151"/>
                  </a:lnTo>
                  <a:lnTo>
                    <a:pt x="28203" y="2603933"/>
                  </a:lnTo>
                  <a:lnTo>
                    <a:pt x="27685" y="2694065"/>
                  </a:lnTo>
                  <a:lnTo>
                    <a:pt x="27124" y="2751782"/>
                  </a:lnTo>
                  <a:lnTo>
                    <a:pt x="26397" y="2810113"/>
                  </a:lnTo>
                  <a:lnTo>
                    <a:pt x="25520" y="2868865"/>
                  </a:lnTo>
                  <a:lnTo>
                    <a:pt x="24508" y="2927845"/>
                  </a:lnTo>
                  <a:lnTo>
                    <a:pt x="23377" y="2986862"/>
                  </a:lnTo>
                  <a:lnTo>
                    <a:pt x="22142" y="3045723"/>
                  </a:lnTo>
                  <a:lnTo>
                    <a:pt x="20818" y="3104234"/>
                  </a:lnTo>
                  <a:lnTo>
                    <a:pt x="19420" y="3162204"/>
                  </a:lnTo>
                  <a:lnTo>
                    <a:pt x="17964" y="3219441"/>
                  </a:lnTo>
                  <a:lnTo>
                    <a:pt x="16465" y="3275751"/>
                  </a:lnTo>
                  <a:lnTo>
                    <a:pt x="14938" y="3330943"/>
                  </a:lnTo>
                  <a:lnTo>
                    <a:pt x="13398" y="3384823"/>
                  </a:lnTo>
                  <a:lnTo>
                    <a:pt x="11861" y="3437199"/>
                  </a:lnTo>
                  <a:lnTo>
                    <a:pt x="8857" y="3536671"/>
                  </a:lnTo>
                  <a:lnTo>
                    <a:pt x="4751" y="3669788"/>
                  </a:lnTo>
                  <a:lnTo>
                    <a:pt x="2461" y="3745559"/>
                  </a:lnTo>
                  <a:lnTo>
                    <a:pt x="1495" y="3778976"/>
                  </a:lnTo>
                  <a:lnTo>
                    <a:pt x="600" y="3811930"/>
                  </a:lnTo>
                  <a:lnTo>
                    <a:pt x="0" y="3835907"/>
                  </a:lnTo>
                  <a:lnTo>
                    <a:pt x="703199" y="3823919"/>
                  </a:lnTo>
                  <a:lnTo>
                    <a:pt x="1757933" y="3823919"/>
                  </a:lnTo>
                  <a:lnTo>
                    <a:pt x="3951985" y="3799941"/>
                  </a:lnTo>
                  <a:lnTo>
                    <a:pt x="3938468" y="3683536"/>
                  </a:lnTo>
                  <a:lnTo>
                    <a:pt x="3908901" y="3403625"/>
                  </a:lnTo>
                  <a:lnTo>
                    <a:pt x="3879762" y="3064163"/>
                  </a:lnTo>
                  <a:lnTo>
                    <a:pt x="3867530" y="2769108"/>
                  </a:lnTo>
                  <a:lnTo>
                    <a:pt x="3868821" y="2713382"/>
                  </a:lnTo>
                  <a:lnTo>
                    <a:pt x="3871704" y="2658333"/>
                  </a:lnTo>
                  <a:lnTo>
                    <a:pt x="3875974" y="2603933"/>
                  </a:lnTo>
                  <a:lnTo>
                    <a:pt x="3881424" y="2550151"/>
                  </a:lnTo>
                  <a:lnTo>
                    <a:pt x="3887849" y="2496958"/>
                  </a:lnTo>
                  <a:lnTo>
                    <a:pt x="3895044" y="2444326"/>
                  </a:lnTo>
                  <a:lnTo>
                    <a:pt x="3902802" y="2392225"/>
                  </a:lnTo>
                  <a:lnTo>
                    <a:pt x="3910917" y="2340624"/>
                  </a:lnTo>
                  <a:lnTo>
                    <a:pt x="3927397" y="2238811"/>
                  </a:lnTo>
                  <a:lnTo>
                    <a:pt x="3935350" y="2188539"/>
                  </a:lnTo>
                  <a:lnTo>
                    <a:pt x="3942837" y="2138652"/>
                  </a:lnTo>
                  <a:lnTo>
                    <a:pt x="3949652" y="2089119"/>
                  </a:lnTo>
                  <a:lnTo>
                    <a:pt x="3955591" y="2039912"/>
                  </a:lnTo>
                  <a:lnTo>
                    <a:pt x="3960445" y="1991001"/>
                  </a:lnTo>
                  <a:lnTo>
                    <a:pt x="3964011" y="1942357"/>
                  </a:lnTo>
                  <a:lnTo>
                    <a:pt x="3966082" y="1893951"/>
                  </a:lnTo>
                  <a:lnTo>
                    <a:pt x="3966845" y="1839354"/>
                  </a:lnTo>
                  <a:lnTo>
                    <a:pt x="3966422" y="1785068"/>
                  </a:lnTo>
                  <a:lnTo>
                    <a:pt x="3964937" y="1731133"/>
                  </a:lnTo>
                  <a:lnTo>
                    <a:pt x="3962517" y="1677593"/>
                  </a:lnTo>
                  <a:lnTo>
                    <a:pt x="3959286" y="1624489"/>
                  </a:lnTo>
                  <a:lnTo>
                    <a:pt x="3955368" y="1571864"/>
                  </a:lnTo>
                  <a:lnTo>
                    <a:pt x="3950888" y="1519760"/>
                  </a:lnTo>
                  <a:lnTo>
                    <a:pt x="3945972" y="1468219"/>
                  </a:lnTo>
                  <a:lnTo>
                    <a:pt x="3940744" y="1417283"/>
                  </a:lnTo>
                  <a:lnTo>
                    <a:pt x="3935330" y="1366995"/>
                  </a:lnTo>
                  <a:lnTo>
                    <a:pt x="3924439" y="1268529"/>
                  </a:lnTo>
                  <a:lnTo>
                    <a:pt x="3919212" y="1220437"/>
                  </a:lnTo>
                  <a:lnTo>
                    <a:pt x="3914298" y="1173161"/>
                  </a:lnTo>
                  <a:lnTo>
                    <a:pt x="3909822" y="1126744"/>
                  </a:lnTo>
                  <a:lnTo>
                    <a:pt x="3904052" y="1070039"/>
                  </a:lnTo>
                  <a:lnTo>
                    <a:pt x="3897448" y="1014729"/>
                  </a:lnTo>
                  <a:lnTo>
                    <a:pt x="3890256" y="960709"/>
                  </a:lnTo>
                  <a:lnTo>
                    <a:pt x="3882719" y="907875"/>
                  </a:lnTo>
                  <a:lnTo>
                    <a:pt x="3867594" y="805354"/>
                  </a:lnTo>
                  <a:lnTo>
                    <a:pt x="3860496" y="755459"/>
                  </a:lnTo>
                  <a:lnTo>
                    <a:pt x="3854036" y="706336"/>
                  </a:lnTo>
                  <a:lnTo>
                    <a:pt x="3848457" y="657881"/>
                  </a:lnTo>
                  <a:lnTo>
                    <a:pt x="3844005" y="609992"/>
                  </a:lnTo>
                  <a:lnTo>
                    <a:pt x="3840925" y="562563"/>
                  </a:lnTo>
                  <a:lnTo>
                    <a:pt x="3839463" y="515492"/>
                  </a:lnTo>
                  <a:lnTo>
                    <a:pt x="3840230" y="457733"/>
                  </a:lnTo>
                  <a:lnTo>
                    <a:pt x="3843535" y="397995"/>
                  </a:lnTo>
                  <a:lnTo>
                    <a:pt x="3848832" y="337538"/>
                  </a:lnTo>
                  <a:lnTo>
                    <a:pt x="3855573" y="277620"/>
                  </a:lnTo>
                  <a:lnTo>
                    <a:pt x="3863212" y="219503"/>
                  </a:lnTo>
                  <a:lnTo>
                    <a:pt x="3871202" y="164445"/>
                  </a:lnTo>
                  <a:lnTo>
                    <a:pt x="3878996" y="113706"/>
                  </a:lnTo>
                  <a:lnTo>
                    <a:pt x="3886045" y="68546"/>
                  </a:lnTo>
                  <a:lnTo>
                    <a:pt x="3891804" y="30224"/>
                  </a:lnTo>
                  <a:lnTo>
                    <a:pt x="3895725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36997" y="2556509"/>
              <a:ext cx="3966845" cy="3836035"/>
            </a:xfrm>
            <a:custGeom>
              <a:avLst/>
              <a:gdLst/>
              <a:ahLst/>
              <a:cxnLst/>
              <a:rect l="l" t="t" r="r" b="b"/>
              <a:pathLst>
                <a:path w="3966845" h="3836035">
                  <a:moveTo>
                    <a:pt x="0" y="0"/>
                  </a:moveTo>
                  <a:lnTo>
                    <a:pt x="2404999" y="0"/>
                  </a:lnTo>
                  <a:lnTo>
                    <a:pt x="3895725" y="0"/>
                  </a:lnTo>
                  <a:lnTo>
                    <a:pt x="3891804" y="30224"/>
                  </a:lnTo>
                  <a:lnTo>
                    <a:pt x="3886045" y="68546"/>
                  </a:lnTo>
                  <a:lnTo>
                    <a:pt x="3878996" y="113706"/>
                  </a:lnTo>
                  <a:lnTo>
                    <a:pt x="3871202" y="164445"/>
                  </a:lnTo>
                  <a:lnTo>
                    <a:pt x="3863212" y="219503"/>
                  </a:lnTo>
                  <a:lnTo>
                    <a:pt x="3855573" y="277620"/>
                  </a:lnTo>
                  <a:lnTo>
                    <a:pt x="3848832" y="337538"/>
                  </a:lnTo>
                  <a:lnTo>
                    <a:pt x="3843535" y="397995"/>
                  </a:lnTo>
                  <a:lnTo>
                    <a:pt x="3840230" y="457733"/>
                  </a:lnTo>
                  <a:lnTo>
                    <a:pt x="3839463" y="515492"/>
                  </a:lnTo>
                  <a:lnTo>
                    <a:pt x="3840925" y="562563"/>
                  </a:lnTo>
                  <a:lnTo>
                    <a:pt x="3844005" y="609992"/>
                  </a:lnTo>
                  <a:lnTo>
                    <a:pt x="3848457" y="657881"/>
                  </a:lnTo>
                  <a:lnTo>
                    <a:pt x="3854036" y="706336"/>
                  </a:lnTo>
                  <a:lnTo>
                    <a:pt x="3860496" y="755459"/>
                  </a:lnTo>
                  <a:lnTo>
                    <a:pt x="3867594" y="805354"/>
                  </a:lnTo>
                  <a:lnTo>
                    <a:pt x="3875083" y="856125"/>
                  </a:lnTo>
                  <a:lnTo>
                    <a:pt x="3882719" y="907875"/>
                  </a:lnTo>
                  <a:lnTo>
                    <a:pt x="3890256" y="960709"/>
                  </a:lnTo>
                  <a:lnTo>
                    <a:pt x="3897448" y="1014729"/>
                  </a:lnTo>
                  <a:lnTo>
                    <a:pt x="3904052" y="1070039"/>
                  </a:lnTo>
                  <a:lnTo>
                    <a:pt x="3909822" y="1126744"/>
                  </a:lnTo>
                  <a:lnTo>
                    <a:pt x="3914298" y="1173161"/>
                  </a:lnTo>
                  <a:lnTo>
                    <a:pt x="3919212" y="1220437"/>
                  </a:lnTo>
                  <a:lnTo>
                    <a:pt x="3924439" y="1268529"/>
                  </a:lnTo>
                  <a:lnTo>
                    <a:pt x="3929853" y="1317396"/>
                  </a:lnTo>
                  <a:lnTo>
                    <a:pt x="3935330" y="1366995"/>
                  </a:lnTo>
                  <a:lnTo>
                    <a:pt x="3940744" y="1417283"/>
                  </a:lnTo>
                  <a:lnTo>
                    <a:pt x="3945972" y="1468219"/>
                  </a:lnTo>
                  <a:lnTo>
                    <a:pt x="3950888" y="1519760"/>
                  </a:lnTo>
                  <a:lnTo>
                    <a:pt x="3955368" y="1571864"/>
                  </a:lnTo>
                  <a:lnTo>
                    <a:pt x="3959286" y="1624489"/>
                  </a:lnTo>
                  <a:lnTo>
                    <a:pt x="3962517" y="1677593"/>
                  </a:lnTo>
                  <a:lnTo>
                    <a:pt x="3964937" y="1731133"/>
                  </a:lnTo>
                  <a:lnTo>
                    <a:pt x="3966422" y="1785068"/>
                  </a:lnTo>
                  <a:lnTo>
                    <a:pt x="3966845" y="1839354"/>
                  </a:lnTo>
                  <a:lnTo>
                    <a:pt x="3966082" y="1893951"/>
                  </a:lnTo>
                  <a:lnTo>
                    <a:pt x="3964011" y="1942357"/>
                  </a:lnTo>
                  <a:lnTo>
                    <a:pt x="3960445" y="1991001"/>
                  </a:lnTo>
                  <a:lnTo>
                    <a:pt x="3955591" y="2039912"/>
                  </a:lnTo>
                  <a:lnTo>
                    <a:pt x="3949652" y="2089119"/>
                  </a:lnTo>
                  <a:lnTo>
                    <a:pt x="3942837" y="2138652"/>
                  </a:lnTo>
                  <a:lnTo>
                    <a:pt x="3935350" y="2188539"/>
                  </a:lnTo>
                  <a:lnTo>
                    <a:pt x="3927397" y="2238811"/>
                  </a:lnTo>
                  <a:lnTo>
                    <a:pt x="3919184" y="2289496"/>
                  </a:lnTo>
                  <a:lnTo>
                    <a:pt x="3910917" y="2340624"/>
                  </a:lnTo>
                  <a:lnTo>
                    <a:pt x="3902802" y="2392225"/>
                  </a:lnTo>
                  <a:lnTo>
                    <a:pt x="3895044" y="2444326"/>
                  </a:lnTo>
                  <a:lnTo>
                    <a:pt x="3887849" y="2496958"/>
                  </a:lnTo>
                  <a:lnTo>
                    <a:pt x="3881424" y="2550151"/>
                  </a:lnTo>
                  <a:lnTo>
                    <a:pt x="3875974" y="2603933"/>
                  </a:lnTo>
                  <a:lnTo>
                    <a:pt x="3871704" y="2658333"/>
                  </a:lnTo>
                  <a:lnTo>
                    <a:pt x="3868821" y="2713382"/>
                  </a:lnTo>
                  <a:lnTo>
                    <a:pt x="3867530" y="2769108"/>
                  </a:lnTo>
                  <a:lnTo>
                    <a:pt x="3879762" y="3064163"/>
                  </a:lnTo>
                  <a:lnTo>
                    <a:pt x="3908901" y="3403625"/>
                  </a:lnTo>
                  <a:lnTo>
                    <a:pt x="3938468" y="3683536"/>
                  </a:lnTo>
                  <a:lnTo>
                    <a:pt x="3951985" y="3799941"/>
                  </a:lnTo>
                  <a:lnTo>
                    <a:pt x="2897124" y="3811930"/>
                  </a:lnTo>
                  <a:lnTo>
                    <a:pt x="1757933" y="3823919"/>
                  </a:lnTo>
                  <a:lnTo>
                    <a:pt x="703199" y="3823919"/>
                  </a:lnTo>
                  <a:lnTo>
                    <a:pt x="469719" y="3826633"/>
                  </a:lnTo>
                  <a:lnTo>
                    <a:pt x="241728" y="3830661"/>
                  </a:lnTo>
                  <a:lnTo>
                    <a:pt x="68673" y="3834315"/>
                  </a:lnTo>
                  <a:lnTo>
                    <a:pt x="0" y="3835907"/>
                  </a:lnTo>
                  <a:lnTo>
                    <a:pt x="1495" y="3778976"/>
                  </a:lnTo>
                  <a:lnTo>
                    <a:pt x="3551" y="3709099"/>
                  </a:lnTo>
                  <a:lnTo>
                    <a:pt x="4751" y="3669788"/>
                  </a:lnTo>
                  <a:lnTo>
                    <a:pt x="6046" y="3627818"/>
                  </a:lnTo>
                  <a:lnTo>
                    <a:pt x="7419" y="3583381"/>
                  </a:lnTo>
                  <a:lnTo>
                    <a:pt x="8857" y="3536671"/>
                  </a:lnTo>
                  <a:lnTo>
                    <a:pt x="10342" y="3487880"/>
                  </a:lnTo>
                  <a:lnTo>
                    <a:pt x="11861" y="3437199"/>
                  </a:lnTo>
                  <a:lnTo>
                    <a:pt x="13398" y="3384823"/>
                  </a:lnTo>
                  <a:lnTo>
                    <a:pt x="14938" y="3330943"/>
                  </a:lnTo>
                  <a:lnTo>
                    <a:pt x="16465" y="3275751"/>
                  </a:lnTo>
                  <a:lnTo>
                    <a:pt x="17964" y="3219441"/>
                  </a:lnTo>
                  <a:lnTo>
                    <a:pt x="19420" y="3162204"/>
                  </a:lnTo>
                  <a:lnTo>
                    <a:pt x="20818" y="3104234"/>
                  </a:lnTo>
                  <a:lnTo>
                    <a:pt x="22142" y="3045723"/>
                  </a:lnTo>
                  <a:lnTo>
                    <a:pt x="23377" y="2986862"/>
                  </a:lnTo>
                  <a:lnTo>
                    <a:pt x="24508" y="2927845"/>
                  </a:lnTo>
                  <a:lnTo>
                    <a:pt x="25520" y="2868865"/>
                  </a:lnTo>
                  <a:lnTo>
                    <a:pt x="26397" y="2810113"/>
                  </a:lnTo>
                  <a:lnTo>
                    <a:pt x="27124" y="2751782"/>
                  </a:lnTo>
                  <a:lnTo>
                    <a:pt x="27685" y="2694065"/>
                  </a:lnTo>
                  <a:lnTo>
                    <a:pt x="28066" y="2637154"/>
                  </a:lnTo>
                  <a:lnTo>
                    <a:pt x="28254" y="2591459"/>
                  </a:lnTo>
                  <a:lnTo>
                    <a:pt x="28337" y="2544722"/>
                  </a:lnTo>
                  <a:lnTo>
                    <a:pt x="28323" y="2497020"/>
                  </a:lnTo>
                  <a:lnTo>
                    <a:pt x="28218" y="2448430"/>
                  </a:lnTo>
                  <a:lnTo>
                    <a:pt x="28028" y="2399031"/>
                  </a:lnTo>
                  <a:lnTo>
                    <a:pt x="27760" y="2348898"/>
                  </a:lnTo>
                  <a:lnTo>
                    <a:pt x="27419" y="2298110"/>
                  </a:lnTo>
                  <a:lnTo>
                    <a:pt x="27012" y="2246743"/>
                  </a:lnTo>
                  <a:lnTo>
                    <a:pt x="26545" y="2194875"/>
                  </a:lnTo>
                  <a:lnTo>
                    <a:pt x="26025" y="2142584"/>
                  </a:lnTo>
                  <a:lnTo>
                    <a:pt x="25458" y="2089945"/>
                  </a:lnTo>
                  <a:lnTo>
                    <a:pt x="24850" y="2037038"/>
                  </a:lnTo>
                  <a:lnTo>
                    <a:pt x="24207" y="1983938"/>
                  </a:lnTo>
                  <a:lnTo>
                    <a:pt x="23536" y="1930724"/>
                  </a:lnTo>
                  <a:lnTo>
                    <a:pt x="22844" y="1877472"/>
                  </a:lnTo>
                  <a:lnTo>
                    <a:pt x="22135" y="1824260"/>
                  </a:lnTo>
                  <a:lnTo>
                    <a:pt x="21417" y="1771165"/>
                  </a:lnTo>
                  <a:lnTo>
                    <a:pt x="20696" y="1718265"/>
                  </a:lnTo>
                  <a:lnTo>
                    <a:pt x="19979" y="1665636"/>
                  </a:lnTo>
                  <a:lnTo>
                    <a:pt x="19271" y="1613356"/>
                  </a:lnTo>
                  <a:lnTo>
                    <a:pt x="18578" y="1561502"/>
                  </a:lnTo>
                  <a:lnTo>
                    <a:pt x="17908" y="1510151"/>
                  </a:lnTo>
                  <a:lnTo>
                    <a:pt x="17266" y="1459382"/>
                  </a:lnTo>
                  <a:lnTo>
                    <a:pt x="16659" y="1409270"/>
                  </a:lnTo>
                  <a:lnTo>
                    <a:pt x="16093" y="1359893"/>
                  </a:lnTo>
                  <a:lnTo>
                    <a:pt x="15574" y="1311329"/>
                  </a:lnTo>
                  <a:lnTo>
                    <a:pt x="15108" y="1263655"/>
                  </a:lnTo>
                  <a:lnTo>
                    <a:pt x="14703" y="1216948"/>
                  </a:lnTo>
                  <a:lnTo>
                    <a:pt x="14363" y="1171285"/>
                  </a:lnTo>
                  <a:lnTo>
                    <a:pt x="14097" y="1126744"/>
                  </a:lnTo>
                  <a:lnTo>
                    <a:pt x="13789" y="1067407"/>
                  </a:lnTo>
                  <a:lnTo>
                    <a:pt x="13516" y="1009204"/>
                  </a:lnTo>
                  <a:lnTo>
                    <a:pt x="13269" y="952080"/>
                  </a:lnTo>
                  <a:lnTo>
                    <a:pt x="13038" y="895981"/>
                  </a:lnTo>
                  <a:lnTo>
                    <a:pt x="12812" y="840853"/>
                  </a:lnTo>
                  <a:lnTo>
                    <a:pt x="12581" y="786643"/>
                  </a:lnTo>
                  <a:lnTo>
                    <a:pt x="12335" y="733296"/>
                  </a:lnTo>
                  <a:lnTo>
                    <a:pt x="12064" y="680758"/>
                  </a:lnTo>
                  <a:lnTo>
                    <a:pt x="11758" y="628976"/>
                  </a:lnTo>
                  <a:lnTo>
                    <a:pt x="11407" y="577895"/>
                  </a:lnTo>
                  <a:lnTo>
                    <a:pt x="11001" y="527462"/>
                  </a:lnTo>
                  <a:lnTo>
                    <a:pt x="10529" y="477623"/>
                  </a:lnTo>
                  <a:lnTo>
                    <a:pt x="9982" y="428322"/>
                  </a:lnTo>
                  <a:lnTo>
                    <a:pt x="9350" y="379508"/>
                  </a:lnTo>
                  <a:lnTo>
                    <a:pt x="8621" y="331125"/>
                  </a:lnTo>
                  <a:lnTo>
                    <a:pt x="7788" y="283120"/>
                  </a:lnTo>
                  <a:lnTo>
                    <a:pt x="6838" y="235439"/>
                  </a:lnTo>
                  <a:lnTo>
                    <a:pt x="5762" y="188027"/>
                  </a:lnTo>
                  <a:lnTo>
                    <a:pt x="4551" y="140831"/>
                  </a:lnTo>
                  <a:lnTo>
                    <a:pt x="3193" y="93797"/>
                  </a:lnTo>
                  <a:lnTo>
                    <a:pt x="1679" y="46871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E1E1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dirty="0"/>
              <a:t>If</a:t>
            </a:r>
            <a:r>
              <a:rPr spc="5" dirty="0"/>
              <a:t> </a:t>
            </a:r>
            <a:r>
              <a:rPr dirty="0"/>
              <a:t>each</a:t>
            </a:r>
            <a:r>
              <a:rPr spc="5" dirty="0"/>
              <a:t> </a:t>
            </a:r>
            <a:r>
              <a:rPr spc="-5" dirty="0"/>
              <a:t>department</a:t>
            </a:r>
            <a:r>
              <a:rPr dirty="0"/>
              <a:t> </a:t>
            </a:r>
            <a:r>
              <a:rPr spc="-5" dirty="0"/>
              <a:t>or </a:t>
            </a:r>
            <a:r>
              <a:rPr spc="-585" dirty="0"/>
              <a:t> </a:t>
            </a:r>
            <a:r>
              <a:rPr dirty="0"/>
              <a:t>team </a:t>
            </a:r>
            <a:r>
              <a:rPr spc="-5" dirty="0"/>
              <a:t>has </a:t>
            </a:r>
            <a:r>
              <a:rPr dirty="0"/>
              <a:t>its own </a:t>
            </a:r>
            <a:r>
              <a:rPr spc="-5" dirty="0"/>
              <a:t>control </a:t>
            </a:r>
            <a:r>
              <a:rPr dirty="0"/>
              <a:t> </a:t>
            </a:r>
            <a:r>
              <a:rPr spc="-5" dirty="0"/>
              <a:t>system, </a:t>
            </a:r>
            <a:r>
              <a:rPr dirty="0"/>
              <a:t>it </a:t>
            </a:r>
            <a:r>
              <a:rPr spc="-5" dirty="0"/>
              <a:t>becomes much </a:t>
            </a:r>
            <a:r>
              <a:rPr spc="-585" dirty="0"/>
              <a:t> </a:t>
            </a:r>
            <a:r>
              <a:rPr spc="-20" dirty="0"/>
              <a:t>easier. </a:t>
            </a:r>
            <a:r>
              <a:rPr spc="-5" dirty="0"/>
              <a:t>These sub-system </a:t>
            </a:r>
            <a:r>
              <a:rPr dirty="0"/>
              <a:t> of</a:t>
            </a:r>
            <a:r>
              <a:rPr spc="-35" dirty="0"/>
              <a:t> </a:t>
            </a:r>
            <a:r>
              <a:rPr dirty="0"/>
              <a:t>self-control</a:t>
            </a:r>
            <a:r>
              <a:rPr spc="-15" dirty="0"/>
              <a:t> </a:t>
            </a:r>
            <a:r>
              <a:rPr dirty="0"/>
              <a:t>can</a:t>
            </a:r>
            <a:r>
              <a:rPr spc="-25" dirty="0"/>
              <a:t> </a:t>
            </a:r>
            <a:r>
              <a:rPr spc="-10" dirty="0"/>
              <a:t>be</a:t>
            </a:r>
            <a:r>
              <a:rPr spc="-20" dirty="0"/>
              <a:t> </a:t>
            </a:r>
            <a:r>
              <a:rPr spc="-5" dirty="0"/>
              <a:t>tied </a:t>
            </a:r>
            <a:r>
              <a:rPr spc="-590" dirty="0"/>
              <a:t> </a:t>
            </a:r>
            <a:r>
              <a:rPr spc="-5" dirty="0"/>
              <a:t>together</a:t>
            </a:r>
            <a:r>
              <a:rPr dirty="0"/>
              <a:t> by</a:t>
            </a:r>
            <a:r>
              <a:rPr spc="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5" dirty="0"/>
              <a:t>overall </a:t>
            </a:r>
            <a:r>
              <a:rPr dirty="0"/>
              <a:t> control</a:t>
            </a:r>
            <a:r>
              <a:rPr spc="-25" dirty="0"/>
              <a:t> </a:t>
            </a:r>
            <a:r>
              <a:rPr spc="-5" dirty="0"/>
              <a:t>system.</a:t>
            </a:r>
          </a:p>
        </p:txBody>
      </p:sp>
      <p:sp>
        <p:nvSpPr>
          <p:cNvPr id="14" name="object 14"/>
          <p:cNvSpPr/>
          <p:nvPr/>
        </p:nvSpPr>
        <p:spPr>
          <a:xfrm>
            <a:off x="204203" y="4247388"/>
            <a:ext cx="4939665" cy="1036319"/>
          </a:xfrm>
          <a:custGeom>
            <a:avLst/>
            <a:gdLst/>
            <a:ahLst/>
            <a:cxnLst/>
            <a:rect l="l" t="t" r="r" b="b"/>
            <a:pathLst>
              <a:path w="4939665" h="1036320">
                <a:moveTo>
                  <a:pt x="4939296" y="518160"/>
                </a:moveTo>
                <a:lnTo>
                  <a:pt x="4421136" y="0"/>
                </a:lnTo>
                <a:lnTo>
                  <a:pt x="0" y="0"/>
                </a:lnTo>
                <a:lnTo>
                  <a:pt x="0" y="1036320"/>
                </a:lnTo>
                <a:lnTo>
                  <a:pt x="4421136" y="1036320"/>
                </a:lnTo>
                <a:lnTo>
                  <a:pt x="4939296" y="51816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2023" y="4251959"/>
            <a:ext cx="4427220" cy="1027430"/>
          </a:xfrm>
          <a:prstGeom prst="rect">
            <a:avLst/>
          </a:prstGeom>
        </p:spPr>
        <p:txBody>
          <a:bodyPr vert="horz" wrap="square" lIns="0" tIns="278130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2190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Self-Control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73</a:t>
            </a:fld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881380"/>
            <a:chOff x="0" y="0"/>
            <a:chExt cx="9144000" cy="88138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652770" cy="117475"/>
            </a:xfrm>
            <a:custGeom>
              <a:avLst/>
              <a:gdLst/>
              <a:ahLst/>
              <a:cxnLst/>
              <a:rect l="l" t="t" r="r" b="b"/>
              <a:pathLst>
                <a:path w="5652770" h="117475">
                  <a:moveTo>
                    <a:pt x="0" y="117348"/>
                  </a:moveTo>
                  <a:lnTo>
                    <a:pt x="5652516" y="117348"/>
                  </a:lnTo>
                  <a:lnTo>
                    <a:pt x="5652516" y="0"/>
                  </a:lnTo>
                  <a:lnTo>
                    <a:pt x="0" y="0"/>
                  </a:lnTo>
                  <a:lnTo>
                    <a:pt x="0" y="117348"/>
                  </a:lnTo>
                  <a:close/>
                </a:path>
              </a:pathLst>
            </a:custGeom>
            <a:solidFill>
              <a:srgbClr val="FF0066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36264" y="0"/>
              <a:ext cx="5507990" cy="117475"/>
            </a:xfrm>
            <a:custGeom>
              <a:avLst/>
              <a:gdLst/>
              <a:ahLst/>
              <a:cxnLst/>
              <a:rect l="l" t="t" r="r" b="b"/>
              <a:pathLst>
                <a:path w="5507990" h="117475">
                  <a:moveTo>
                    <a:pt x="0" y="117348"/>
                  </a:moveTo>
                  <a:lnTo>
                    <a:pt x="5507736" y="117348"/>
                  </a:lnTo>
                  <a:lnTo>
                    <a:pt x="5507736" y="0"/>
                  </a:lnTo>
                  <a:lnTo>
                    <a:pt x="0" y="0"/>
                  </a:lnTo>
                  <a:lnTo>
                    <a:pt x="0" y="117348"/>
                  </a:lnTo>
                  <a:close/>
                </a:path>
              </a:pathLst>
            </a:custGeom>
            <a:solidFill>
              <a:srgbClr val="E36C09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7347"/>
              <a:ext cx="9144000" cy="763905"/>
            </a:xfrm>
            <a:custGeom>
              <a:avLst/>
              <a:gdLst/>
              <a:ahLst/>
              <a:cxnLst/>
              <a:rect l="l" t="t" r="r" b="b"/>
              <a:pathLst>
                <a:path w="9144000" h="763905">
                  <a:moveTo>
                    <a:pt x="9144000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9144000" y="76352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04040">
                <a:alpha val="8784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4276" y="233172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Essentials</a:t>
            </a:r>
            <a:r>
              <a:rPr spc="-30" dirty="0"/>
              <a:t> </a:t>
            </a:r>
            <a:r>
              <a:rPr dirty="0"/>
              <a:t>of a</a:t>
            </a:r>
            <a:r>
              <a:rPr spc="-5" dirty="0"/>
              <a:t> </a:t>
            </a:r>
            <a:r>
              <a:rPr dirty="0"/>
              <a:t>Sound</a:t>
            </a:r>
            <a:r>
              <a:rPr spc="-25" dirty="0"/>
              <a:t> </a:t>
            </a:r>
            <a:r>
              <a:rPr dirty="0"/>
              <a:t>Control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dirty="0"/>
              <a:t>Cont..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2023" y="1095755"/>
            <a:ext cx="4427220" cy="1053465"/>
          </a:xfrm>
          <a:prstGeom prst="rect">
            <a:avLst/>
          </a:prstGeom>
          <a:solidFill>
            <a:srgbClr val="FFBCDE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Times New Roman"/>
              <a:cs typeface="Times New Roman"/>
            </a:endParaRPr>
          </a:p>
          <a:p>
            <a:pPr marR="33655"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Times New Roman"/>
                <a:cs typeface="Times New Roman"/>
              </a:rPr>
              <a:t>Flexibility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023" y="3200400"/>
            <a:ext cx="4427220" cy="1051560"/>
          </a:xfrm>
          <a:prstGeom prst="rect">
            <a:avLst/>
          </a:prstGeom>
          <a:solidFill>
            <a:srgbClr val="96E3FF"/>
          </a:solidFill>
        </p:spPr>
        <p:txBody>
          <a:bodyPr vert="horz" wrap="square" lIns="0" tIns="273685" rIns="0" bIns="0" rtlCol="0">
            <a:spAutoFit/>
          </a:bodyPr>
          <a:lstStyle/>
          <a:p>
            <a:pPr marR="17780" algn="ctr">
              <a:lnSpc>
                <a:spcPct val="100000"/>
              </a:lnSpc>
              <a:spcBef>
                <a:spcPts val="2155"/>
              </a:spcBef>
            </a:pPr>
            <a:r>
              <a:rPr sz="2400" spc="-5" dirty="0">
                <a:latin typeface="Times New Roman"/>
                <a:cs typeface="Times New Roman"/>
              </a:rPr>
              <a:t>Economical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2023" y="2148839"/>
            <a:ext cx="4427220" cy="1051560"/>
          </a:xfrm>
          <a:prstGeom prst="rect">
            <a:avLst/>
          </a:prstGeom>
          <a:solidFill>
            <a:srgbClr val="BDE294"/>
          </a:solidFill>
        </p:spPr>
        <p:txBody>
          <a:bodyPr vert="horz" wrap="square" lIns="0" tIns="23177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825"/>
              </a:spcBef>
            </a:pPr>
            <a:r>
              <a:rPr sz="2400" dirty="0">
                <a:latin typeface="Times New Roman"/>
                <a:cs typeface="Times New Roman"/>
              </a:rPr>
              <a:t>Reasonable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practical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023" y="4251959"/>
            <a:ext cx="4427220" cy="1027430"/>
          </a:xfrm>
          <a:prstGeom prst="rect">
            <a:avLst/>
          </a:prstGeom>
          <a:solidFill>
            <a:srgbClr val="FFA892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Times New Roman"/>
              <a:cs typeface="Times New Roman"/>
            </a:endParaRPr>
          </a:p>
          <a:p>
            <a:pPr marR="4445" algn="ctr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Self-Control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2023" y="5279135"/>
            <a:ext cx="4427220" cy="1028700"/>
          </a:xfrm>
          <a:custGeom>
            <a:avLst/>
            <a:gdLst/>
            <a:ahLst/>
            <a:cxnLst/>
            <a:rect l="l" t="t" r="r" b="b"/>
            <a:pathLst>
              <a:path w="4427220" h="1028700">
                <a:moveTo>
                  <a:pt x="4427220" y="0"/>
                </a:moveTo>
                <a:lnTo>
                  <a:pt x="0" y="0"/>
                </a:lnTo>
                <a:lnTo>
                  <a:pt x="0" y="1028700"/>
                </a:lnTo>
                <a:lnTo>
                  <a:pt x="4427220" y="1028700"/>
                </a:lnTo>
                <a:lnTo>
                  <a:pt x="4427220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79219" y="5677170"/>
            <a:ext cx="2061210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20"/>
              </a:lnSpc>
            </a:pPr>
            <a:r>
              <a:rPr sz="2400" spc="-5" dirty="0">
                <a:latin typeface="Times New Roman"/>
                <a:cs typeface="Times New Roman"/>
              </a:rPr>
              <a:t>Acceptable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923980" y="2543492"/>
            <a:ext cx="4048125" cy="3862070"/>
            <a:chOff x="4923980" y="2543492"/>
            <a:chExt cx="4048125" cy="3862070"/>
          </a:xfrm>
        </p:grpSpPr>
        <p:sp>
          <p:nvSpPr>
            <p:cNvPr id="15" name="object 15"/>
            <p:cNvSpPr/>
            <p:nvPr/>
          </p:nvSpPr>
          <p:spPr>
            <a:xfrm>
              <a:off x="4936997" y="2556509"/>
              <a:ext cx="4022090" cy="3836035"/>
            </a:xfrm>
            <a:custGeom>
              <a:avLst/>
              <a:gdLst/>
              <a:ahLst/>
              <a:cxnLst/>
              <a:rect l="l" t="t" r="r" b="b"/>
              <a:pathLst>
                <a:path w="4022090" h="3836035">
                  <a:moveTo>
                    <a:pt x="3949573" y="0"/>
                  </a:moveTo>
                  <a:lnTo>
                    <a:pt x="0" y="0"/>
                  </a:lnTo>
                  <a:lnTo>
                    <a:pt x="1697" y="46871"/>
                  </a:lnTo>
                  <a:lnTo>
                    <a:pt x="3228" y="93797"/>
                  </a:lnTo>
                  <a:lnTo>
                    <a:pt x="4602" y="140831"/>
                  </a:lnTo>
                  <a:lnTo>
                    <a:pt x="5830" y="188027"/>
                  </a:lnTo>
                  <a:lnTo>
                    <a:pt x="6921" y="235439"/>
                  </a:lnTo>
                  <a:lnTo>
                    <a:pt x="7886" y="283120"/>
                  </a:lnTo>
                  <a:lnTo>
                    <a:pt x="8734" y="331125"/>
                  </a:lnTo>
                  <a:lnTo>
                    <a:pt x="9476" y="379508"/>
                  </a:lnTo>
                  <a:lnTo>
                    <a:pt x="10121" y="428322"/>
                  </a:lnTo>
                  <a:lnTo>
                    <a:pt x="10679" y="477623"/>
                  </a:lnTo>
                  <a:lnTo>
                    <a:pt x="11160" y="527462"/>
                  </a:lnTo>
                  <a:lnTo>
                    <a:pt x="11574" y="577895"/>
                  </a:lnTo>
                  <a:lnTo>
                    <a:pt x="11931" y="628976"/>
                  </a:lnTo>
                  <a:lnTo>
                    <a:pt x="12241" y="680758"/>
                  </a:lnTo>
                  <a:lnTo>
                    <a:pt x="12838" y="805354"/>
                  </a:lnTo>
                  <a:lnTo>
                    <a:pt x="13944" y="1070039"/>
                  </a:lnTo>
                  <a:lnTo>
                    <a:pt x="14224" y="1126744"/>
                  </a:lnTo>
                  <a:lnTo>
                    <a:pt x="14518" y="1173161"/>
                  </a:lnTo>
                  <a:lnTo>
                    <a:pt x="14886" y="1220437"/>
                  </a:lnTo>
                  <a:lnTo>
                    <a:pt x="15322" y="1268529"/>
                  </a:lnTo>
                  <a:lnTo>
                    <a:pt x="15751" y="1311329"/>
                  </a:lnTo>
                  <a:lnTo>
                    <a:pt x="16366" y="1366995"/>
                  </a:lnTo>
                  <a:lnTo>
                    <a:pt x="17598" y="1468219"/>
                  </a:lnTo>
                  <a:lnTo>
                    <a:pt x="18820" y="1561502"/>
                  </a:lnTo>
                  <a:lnTo>
                    <a:pt x="23161" y="1877472"/>
                  </a:lnTo>
                  <a:lnTo>
                    <a:pt x="24570" y="1985583"/>
                  </a:lnTo>
                  <a:lnTo>
                    <a:pt x="25205" y="2037038"/>
                  </a:lnTo>
                  <a:lnTo>
                    <a:pt x="25826" y="2089945"/>
                  </a:lnTo>
                  <a:lnTo>
                    <a:pt x="26406" y="2142584"/>
                  </a:lnTo>
                  <a:lnTo>
                    <a:pt x="26939" y="2194875"/>
                  </a:lnTo>
                  <a:lnTo>
                    <a:pt x="27418" y="2246743"/>
                  </a:lnTo>
                  <a:lnTo>
                    <a:pt x="27838" y="2298110"/>
                  </a:lnTo>
                  <a:lnTo>
                    <a:pt x="28191" y="2348898"/>
                  </a:lnTo>
                  <a:lnTo>
                    <a:pt x="28473" y="2399031"/>
                  </a:lnTo>
                  <a:lnTo>
                    <a:pt x="28675" y="2448430"/>
                  </a:lnTo>
                  <a:lnTo>
                    <a:pt x="28794" y="2562050"/>
                  </a:lnTo>
                  <a:lnTo>
                    <a:pt x="28667" y="2612956"/>
                  </a:lnTo>
                  <a:lnTo>
                    <a:pt x="28176" y="2694065"/>
                  </a:lnTo>
                  <a:lnTo>
                    <a:pt x="27595" y="2751782"/>
                  </a:lnTo>
                  <a:lnTo>
                    <a:pt x="26847" y="2810113"/>
                  </a:lnTo>
                  <a:lnTo>
                    <a:pt x="25946" y="2868865"/>
                  </a:lnTo>
                  <a:lnTo>
                    <a:pt x="24910" y="2927845"/>
                  </a:lnTo>
                  <a:lnTo>
                    <a:pt x="23752" y="2986862"/>
                  </a:lnTo>
                  <a:lnTo>
                    <a:pt x="22490" y="3045723"/>
                  </a:lnTo>
                  <a:lnTo>
                    <a:pt x="21138" y="3104234"/>
                  </a:lnTo>
                  <a:lnTo>
                    <a:pt x="19712" y="3162204"/>
                  </a:lnTo>
                  <a:lnTo>
                    <a:pt x="18227" y="3219441"/>
                  </a:lnTo>
                  <a:lnTo>
                    <a:pt x="16699" y="3275751"/>
                  </a:lnTo>
                  <a:lnTo>
                    <a:pt x="15144" y="3330943"/>
                  </a:lnTo>
                  <a:lnTo>
                    <a:pt x="13577" y="3384823"/>
                  </a:lnTo>
                  <a:lnTo>
                    <a:pt x="12014" y="3437199"/>
                  </a:lnTo>
                  <a:lnTo>
                    <a:pt x="10470" y="3487880"/>
                  </a:lnTo>
                  <a:lnTo>
                    <a:pt x="4795" y="3669788"/>
                  </a:lnTo>
                  <a:lnTo>
                    <a:pt x="2477" y="3745559"/>
                  </a:lnTo>
                  <a:lnTo>
                    <a:pt x="1503" y="3778976"/>
                  </a:lnTo>
                  <a:lnTo>
                    <a:pt x="602" y="3811930"/>
                  </a:lnTo>
                  <a:lnTo>
                    <a:pt x="0" y="3835907"/>
                  </a:lnTo>
                  <a:lnTo>
                    <a:pt x="712851" y="3823919"/>
                  </a:lnTo>
                  <a:lnTo>
                    <a:pt x="1782318" y="3823919"/>
                  </a:lnTo>
                  <a:lnTo>
                    <a:pt x="4006596" y="3799941"/>
                  </a:lnTo>
                  <a:lnTo>
                    <a:pt x="3992881" y="3683536"/>
                  </a:lnTo>
                  <a:lnTo>
                    <a:pt x="3962892" y="3403625"/>
                  </a:lnTo>
                  <a:lnTo>
                    <a:pt x="3933354" y="3064163"/>
                  </a:lnTo>
                  <a:lnTo>
                    <a:pt x="3920998" y="2769108"/>
                  </a:lnTo>
                  <a:lnTo>
                    <a:pt x="3922184" y="2716460"/>
                  </a:lnTo>
                  <a:lnTo>
                    <a:pt x="3924822" y="2664417"/>
                  </a:lnTo>
                  <a:lnTo>
                    <a:pt x="3928736" y="2612956"/>
                  </a:lnTo>
                  <a:lnTo>
                    <a:pt x="3933749" y="2562050"/>
                  </a:lnTo>
                  <a:lnTo>
                    <a:pt x="3939685" y="2511677"/>
                  </a:lnTo>
                  <a:lnTo>
                    <a:pt x="3946369" y="2461810"/>
                  </a:lnTo>
                  <a:lnTo>
                    <a:pt x="3953625" y="2412425"/>
                  </a:lnTo>
                  <a:lnTo>
                    <a:pt x="3961276" y="2363498"/>
                  </a:lnTo>
                  <a:lnTo>
                    <a:pt x="3969146" y="2315003"/>
                  </a:lnTo>
                  <a:lnTo>
                    <a:pt x="3977060" y="2266917"/>
                  </a:lnTo>
                  <a:lnTo>
                    <a:pt x="3984842" y="2219213"/>
                  </a:lnTo>
                  <a:lnTo>
                    <a:pt x="3992315" y="2171869"/>
                  </a:lnTo>
                  <a:lnTo>
                    <a:pt x="3999304" y="2124858"/>
                  </a:lnTo>
                  <a:lnTo>
                    <a:pt x="4005632" y="2078157"/>
                  </a:lnTo>
                  <a:lnTo>
                    <a:pt x="4011123" y="2031740"/>
                  </a:lnTo>
                  <a:lnTo>
                    <a:pt x="4015603" y="1985583"/>
                  </a:lnTo>
                  <a:lnTo>
                    <a:pt x="4018893" y="1939662"/>
                  </a:lnTo>
                  <a:lnTo>
                    <a:pt x="4020820" y="1893951"/>
                  </a:lnTo>
                  <a:lnTo>
                    <a:pt x="4021598" y="1839354"/>
                  </a:lnTo>
                  <a:lnTo>
                    <a:pt x="4021172" y="1785068"/>
                  </a:lnTo>
                  <a:lnTo>
                    <a:pt x="4019668" y="1731133"/>
                  </a:lnTo>
                  <a:lnTo>
                    <a:pt x="4017215" y="1677593"/>
                  </a:lnTo>
                  <a:lnTo>
                    <a:pt x="4013938" y="1624489"/>
                  </a:lnTo>
                  <a:lnTo>
                    <a:pt x="4009965" y="1571864"/>
                  </a:lnTo>
                  <a:lnTo>
                    <a:pt x="4005421" y="1519760"/>
                  </a:lnTo>
                  <a:lnTo>
                    <a:pt x="4000436" y="1468219"/>
                  </a:lnTo>
                  <a:lnTo>
                    <a:pt x="3995134" y="1417283"/>
                  </a:lnTo>
                  <a:lnTo>
                    <a:pt x="3989643" y="1366995"/>
                  </a:lnTo>
                  <a:lnTo>
                    <a:pt x="3978603" y="1268529"/>
                  </a:lnTo>
                  <a:lnTo>
                    <a:pt x="3973306" y="1220437"/>
                  </a:lnTo>
                  <a:lnTo>
                    <a:pt x="3968329" y="1173161"/>
                  </a:lnTo>
                  <a:lnTo>
                    <a:pt x="3963797" y="1126744"/>
                  </a:lnTo>
                  <a:lnTo>
                    <a:pt x="3957930" y="1070039"/>
                  </a:lnTo>
                  <a:lnTo>
                    <a:pt x="3951225" y="1014729"/>
                  </a:lnTo>
                  <a:lnTo>
                    <a:pt x="3943929" y="960709"/>
                  </a:lnTo>
                  <a:lnTo>
                    <a:pt x="3936289" y="907875"/>
                  </a:lnTo>
                  <a:lnTo>
                    <a:pt x="3920966" y="805354"/>
                  </a:lnTo>
                  <a:lnTo>
                    <a:pt x="3913776" y="755459"/>
                  </a:lnTo>
                  <a:lnTo>
                    <a:pt x="3907230" y="706336"/>
                  </a:lnTo>
                  <a:lnTo>
                    <a:pt x="3901574" y="657881"/>
                  </a:lnTo>
                  <a:lnTo>
                    <a:pt x="3897057" y="609992"/>
                  </a:lnTo>
                  <a:lnTo>
                    <a:pt x="3893924" y="562563"/>
                  </a:lnTo>
                  <a:lnTo>
                    <a:pt x="3892423" y="515492"/>
                  </a:lnTo>
                  <a:lnTo>
                    <a:pt x="3893210" y="457733"/>
                  </a:lnTo>
                  <a:lnTo>
                    <a:pt x="3896574" y="397995"/>
                  </a:lnTo>
                  <a:lnTo>
                    <a:pt x="3901959" y="337538"/>
                  </a:lnTo>
                  <a:lnTo>
                    <a:pt x="3908809" y="277620"/>
                  </a:lnTo>
                  <a:lnTo>
                    <a:pt x="3916568" y="219503"/>
                  </a:lnTo>
                  <a:lnTo>
                    <a:pt x="3924683" y="164445"/>
                  </a:lnTo>
                  <a:lnTo>
                    <a:pt x="3932596" y="113706"/>
                  </a:lnTo>
                  <a:lnTo>
                    <a:pt x="3939752" y="68546"/>
                  </a:lnTo>
                  <a:lnTo>
                    <a:pt x="3945596" y="30224"/>
                  </a:lnTo>
                  <a:lnTo>
                    <a:pt x="3949573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36997" y="2556509"/>
              <a:ext cx="4022090" cy="3836035"/>
            </a:xfrm>
            <a:custGeom>
              <a:avLst/>
              <a:gdLst/>
              <a:ahLst/>
              <a:cxnLst/>
              <a:rect l="l" t="t" r="r" b="b"/>
              <a:pathLst>
                <a:path w="4022090" h="3836035">
                  <a:moveTo>
                    <a:pt x="0" y="0"/>
                  </a:moveTo>
                  <a:lnTo>
                    <a:pt x="2438146" y="0"/>
                  </a:lnTo>
                  <a:lnTo>
                    <a:pt x="3949573" y="0"/>
                  </a:lnTo>
                  <a:lnTo>
                    <a:pt x="3945596" y="30224"/>
                  </a:lnTo>
                  <a:lnTo>
                    <a:pt x="3939752" y="68546"/>
                  </a:lnTo>
                  <a:lnTo>
                    <a:pt x="3932596" y="113706"/>
                  </a:lnTo>
                  <a:lnTo>
                    <a:pt x="3924683" y="164445"/>
                  </a:lnTo>
                  <a:lnTo>
                    <a:pt x="3916568" y="219503"/>
                  </a:lnTo>
                  <a:lnTo>
                    <a:pt x="3908809" y="277620"/>
                  </a:lnTo>
                  <a:lnTo>
                    <a:pt x="3901959" y="337538"/>
                  </a:lnTo>
                  <a:lnTo>
                    <a:pt x="3896574" y="397995"/>
                  </a:lnTo>
                  <a:lnTo>
                    <a:pt x="3893210" y="457733"/>
                  </a:lnTo>
                  <a:lnTo>
                    <a:pt x="3892423" y="515492"/>
                  </a:lnTo>
                  <a:lnTo>
                    <a:pt x="3893924" y="562563"/>
                  </a:lnTo>
                  <a:lnTo>
                    <a:pt x="3897057" y="609992"/>
                  </a:lnTo>
                  <a:lnTo>
                    <a:pt x="3901574" y="657881"/>
                  </a:lnTo>
                  <a:lnTo>
                    <a:pt x="3907230" y="706336"/>
                  </a:lnTo>
                  <a:lnTo>
                    <a:pt x="3913776" y="755459"/>
                  </a:lnTo>
                  <a:lnTo>
                    <a:pt x="3920966" y="805354"/>
                  </a:lnTo>
                  <a:lnTo>
                    <a:pt x="3928553" y="856125"/>
                  </a:lnTo>
                  <a:lnTo>
                    <a:pt x="3936289" y="907875"/>
                  </a:lnTo>
                  <a:lnTo>
                    <a:pt x="3943929" y="960709"/>
                  </a:lnTo>
                  <a:lnTo>
                    <a:pt x="3951225" y="1014729"/>
                  </a:lnTo>
                  <a:lnTo>
                    <a:pt x="3957930" y="1070039"/>
                  </a:lnTo>
                  <a:lnTo>
                    <a:pt x="3963797" y="1126744"/>
                  </a:lnTo>
                  <a:lnTo>
                    <a:pt x="3968329" y="1173161"/>
                  </a:lnTo>
                  <a:lnTo>
                    <a:pt x="3973306" y="1220437"/>
                  </a:lnTo>
                  <a:lnTo>
                    <a:pt x="3978603" y="1268529"/>
                  </a:lnTo>
                  <a:lnTo>
                    <a:pt x="3984091" y="1317396"/>
                  </a:lnTo>
                  <a:lnTo>
                    <a:pt x="3989643" y="1366995"/>
                  </a:lnTo>
                  <a:lnTo>
                    <a:pt x="3995134" y="1417283"/>
                  </a:lnTo>
                  <a:lnTo>
                    <a:pt x="4000436" y="1468219"/>
                  </a:lnTo>
                  <a:lnTo>
                    <a:pt x="4005421" y="1519760"/>
                  </a:lnTo>
                  <a:lnTo>
                    <a:pt x="4009965" y="1571864"/>
                  </a:lnTo>
                  <a:lnTo>
                    <a:pt x="4013938" y="1624489"/>
                  </a:lnTo>
                  <a:lnTo>
                    <a:pt x="4017215" y="1677593"/>
                  </a:lnTo>
                  <a:lnTo>
                    <a:pt x="4019668" y="1731133"/>
                  </a:lnTo>
                  <a:lnTo>
                    <a:pt x="4021172" y="1785068"/>
                  </a:lnTo>
                  <a:lnTo>
                    <a:pt x="4021598" y="1839354"/>
                  </a:lnTo>
                  <a:lnTo>
                    <a:pt x="4020820" y="1893951"/>
                  </a:lnTo>
                  <a:lnTo>
                    <a:pt x="4018893" y="1939662"/>
                  </a:lnTo>
                  <a:lnTo>
                    <a:pt x="4015603" y="1985583"/>
                  </a:lnTo>
                  <a:lnTo>
                    <a:pt x="4011123" y="2031740"/>
                  </a:lnTo>
                  <a:lnTo>
                    <a:pt x="4005632" y="2078157"/>
                  </a:lnTo>
                  <a:lnTo>
                    <a:pt x="3999304" y="2124858"/>
                  </a:lnTo>
                  <a:lnTo>
                    <a:pt x="3992315" y="2171869"/>
                  </a:lnTo>
                  <a:lnTo>
                    <a:pt x="3984842" y="2219213"/>
                  </a:lnTo>
                  <a:lnTo>
                    <a:pt x="3977060" y="2266917"/>
                  </a:lnTo>
                  <a:lnTo>
                    <a:pt x="3969146" y="2315003"/>
                  </a:lnTo>
                  <a:lnTo>
                    <a:pt x="3961276" y="2363498"/>
                  </a:lnTo>
                  <a:lnTo>
                    <a:pt x="3953625" y="2412425"/>
                  </a:lnTo>
                  <a:lnTo>
                    <a:pt x="3946369" y="2461810"/>
                  </a:lnTo>
                  <a:lnTo>
                    <a:pt x="3939685" y="2511677"/>
                  </a:lnTo>
                  <a:lnTo>
                    <a:pt x="3933749" y="2562050"/>
                  </a:lnTo>
                  <a:lnTo>
                    <a:pt x="3928736" y="2612956"/>
                  </a:lnTo>
                  <a:lnTo>
                    <a:pt x="3924822" y="2664417"/>
                  </a:lnTo>
                  <a:lnTo>
                    <a:pt x="3922184" y="2716460"/>
                  </a:lnTo>
                  <a:lnTo>
                    <a:pt x="3920998" y="2769108"/>
                  </a:lnTo>
                  <a:lnTo>
                    <a:pt x="3933354" y="3064163"/>
                  </a:lnTo>
                  <a:lnTo>
                    <a:pt x="3962892" y="3403625"/>
                  </a:lnTo>
                  <a:lnTo>
                    <a:pt x="3992881" y="3683536"/>
                  </a:lnTo>
                  <a:lnTo>
                    <a:pt x="4006596" y="3799941"/>
                  </a:lnTo>
                  <a:lnTo>
                    <a:pt x="2937129" y="3811930"/>
                  </a:lnTo>
                  <a:lnTo>
                    <a:pt x="1782318" y="3823919"/>
                  </a:lnTo>
                  <a:lnTo>
                    <a:pt x="712851" y="3823919"/>
                  </a:lnTo>
                  <a:lnTo>
                    <a:pt x="476202" y="3826633"/>
                  </a:lnTo>
                  <a:lnTo>
                    <a:pt x="245078" y="3830661"/>
                  </a:lnTo>
                  <a:lnTo>
                    <a:pt x="69627" y="3834315"/>
                  </a:lnTo>
                  <a:lnTo>
                    <a:pt x="0" y="3835907"/>
                  </a:lnTo>
                  <a:lnTo>
                    <a:pt x="1503" y="3778976"/>
                  </a:lnTo>
                  <a:lnTo>
                    <a:pt x="3580" y="3709099"/>
                  </a:lnTo>
                  <a:lnTo>
                    <a:pt x="4795" y="3669788"/>
                  </a:lnTo>
                  <a:lnTo>
                    <a:pt x="6107" y="3627818"/>
                  </a:lnTo>
                  <a:lnTo>
                    <a:pt x="7501" y="3583381"/>
                  </a:lnTo>
                  <a:lnTo>
                    <a:pt x="8960" y="3536671"/>
                  </a:lnTo>
                  <a:lnTo>
                    <a:pt x="10470" y="3487880"/>
                  </a:lnTo>
                  <a:lnTo>
                    <a:pt x="12014" y="3437199"/>
                  </a:lnTo>
                  <a:lnTo>
                    <a:pt x="13577" y="3384823"/>
                  </a:lnTo>
                  <a:lnTo>
                    <a:pt x="15144" y="3330943"/>
                  </a:lnTo>
                  <a:lnTo>
                    <a:pt x="16699" y="3275751"/>
                  </a:lnTo>
                  <a:lnTo>
                    <a:pt x="18227" y="3219441"/>
                  </a:lnTo>
                  <a:lnTo>
                    <a:pt x="19712" y="3162204"/>
                  </a:lnTo>
                  <a:lnTo>
                    <a:pt x="21138" y="3104234"/>
                  </a:lnTo>
                  <a:lnTo>
                    <a:pt x="22490" y="3045723"/>
                  </a:lnTo>
                  <a:lnTo>
                    <a:pt x="23752" y="2986862"/>
                  </a:lnTo>
                  <a:lnTo>
                    <a:pt x="24910" y="2927845"/>
                  </a:lnTo>
                  <a:lnTo>
                    <a:pt x="25946" y="2868865"/>
                  </a:lnTo>
                  <a:lnTo>
                    <a:pt x="26847" y="2810113"/>
                  </a:lnTo>
                  <a:lnTo>
                    <a:pt x="27595" y="2751782"/>
                  </a:lnTo>
                  <a:lnTo>
                    <a:pt x="28176" y="2694065"/>
                  </a:lnTo>
                  <a:lnTo>
                    <a:pt x="28575" y="2637154"/>
                  </a:lnTo>
                  <a:lnTo>
                    <a:pt x="28749" y="2591459"/>
                  </a:lnTo>
                  <a:lnTo>
                    <a:pt x="28820" y="2544722"/>
                  </a:lnTo>
                  <a:lnTo>
                    <a:pt x="28793" y="2497020"/>
                  </a:lnTo>
                  <a:lnTo>
                    <a:pt x="28675" y="2448430"/>
                  </a:lnTo>
                  <a:lnTo>
                    <a:pt x="28473" y="2399031"/>
                  </a:lnTo>
                  <a:lnTo>
                    <a:pt x="28191" y="2348898"/>
                  </a:lnTo>
                  <a:lnTo>
                    <a:pt x="27838" y="2298110"/>
                  </a:lnTo>
                  <a:lnTo>
                    <a:pt x="27418" y="2246743"/>
                  </a:lnTo>
                  <a:lnTo>
                    <a:pt x="26939" y="2194875"/>
                  </a:lnTo>
                  <a:lnTo>
                    <a:pt x="26406" y="2142584"/>
                  </a:lnTo>
                  <a:lnTo>
                    <a:pt x="25826" y="2089945"/>
                  </a:lnTo>
                  <a:lnTo>
                    <a:pt x="25205" y="2037038"/>
                  </a:lnTo>
                  <a:lnTo>
                    <a:pt x="24550" y="1983938"/>
                  </a:lnTo>
                  <a:lnTo>
                    <a:pt x="23867" y="1930724"/>
                  </a:lnTo>
                  <a:lnTo>
                    <a:pt x="23161" y="1877472"/>
                  </a:lnTo>
                  <a:lnTo>
                    <a:pt x="22440" y="1824260"/>
                  </a:lnTo>
                  <a:lnTo>
                    <a:pt x="21709" y="1771165"/>
                  </a:lnTo>
                  <a:lnTo>
                    <a:pt x="20976" y="1718265"/>
                  </a:lnTo>
                  <a:lnTo>
                    <a:pt x="20245" y="1665636"/>
                  </a:lnTo>
                  <a:lnTo>
                    <a:pt x="19525" y="1613356"/>
                  </a:lnTo>
                  <a:lnTo>
                    <a:pt x="18820" y="1561502"/>
                  </a:lnTo>
                  <a:lnTo>
                    <a:pt x="18137" y="1510151"/>
                  </a:lnTo>
                  <a:lnTo>
                    <a:pt x="17482" y="1459382"/>
                  </a:lnTo>
                  <a:lnTo>
                    <a:pt x="16862" y="1409270"/>
                  </a:lnTo>
                  <a:lnTo>
                    <a:pt x="16283" y="1359893"/>
                  </a:lnTo>
                  <a:lnTo>
                    <a:pt x="15751" y="1311329"/>
                  </a:lnTo>
                  <a:lnTo>
                    <a:pt x="15273" y="1263655"/>
                  </a:lnTo>
                  <a:lnTo>
                    <a:pt x="14855" y="1216948"/>
                  </a:lnTo>
                  <a:lnTo>
                    <a:pt x="14503" y="1171285"/>
                  </a:lnTo>
                  <a:lnTo>
                    <a:pt x="14224" y="1126744"/>
                  </a:lnTo>
                  <a:lnTo>
                    <a:pt x="13931" y="1067407"/>
                  </a:lnTo>
                  <a:lnTo>
                    <a:pt x="13672" y="1009204"/>
                  </a:lnTo>
                  <a:lnTo>
                    <a:pt x="13435" y="952080"/>
                  </a:lnTo>
                  <a:lnTo>
                    <a:pt x="13211" y="895981"/>
                  </a:lnTo>
                  <a:lnTo>
                    <a:pt x="12989" y="840853"/>
                  </a:lnTo>
                  <a:lnTo>
                    <a:pt x="12760" y="786643"/>
                  </a:lnTo>
                  <a:lnTo>
                    <a:pt x="12514" y="733296"/>
                  </a:lnTo>
                  <a:lnTo>
                    <a:pt x="12241" y="680758"/>
                  </a:lnTo>
                  <a:lnTo>
                    <a:pt x="11931" y="628976"/>
                  </a:lnTo>
                  <a:lnTo>
                    <a:pt x="11574" y="577895"/>
                  </a:lnTo>
                  <a:lnTo>
                    <a:pt x="11160" y="527462"/>
                  </a:lnTo>
                  <a:lnTo>
                    <a:pt x="10679" y="477623"/>
                  </a:lnTo>
                  <a:lnTo>
                    <a:pt x="10121" y="428322"/>
                  </a:lnTo>
                  <a:lnTo>
                    <a:pt x="9476" y="379508"/>
                  </a:lnTo>
                  <a:lnTo>
                    <a:pt x="8734" y="331125"/>
                  </a:lnTo>
                  <a:lnTo>
                    <a:pt x="7886" y="283120"/>
                  </a:lnTo>
                  <a:lnTo>
                    <a:pt x="6921" y="235439"/>
                  </a:lnTo>
                  <a:lnTo>
                    <a:pt x="5830" y="188027"/>
                  </a:lnTo>
                  <a:lnTo>
                    <a:pt x="4602" y="140831"/>
                  </a:lnTo>
                  <a:lnTo>
                    <a:pt x="3228" y="93797"/>
                  </a:lnTo>
                  <a:lnTo>
                    <a:pt x="1697" y="46871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E1E1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93919" y="2651333"/>
            <a:ext cx="3602990" cy="331914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  <a:tabLst>
                <a:tab pos="1539875" algn="l"/>
                <a:tab pos="2962910" algn="l"/>
              </a:tabLst>
            </a:pPr>
            <a:r>
              <a:rPr sz="2400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ntrols	beco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	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ore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400" dirty="0">
                <a:latin typeface="Times New Roman"/>
                <a:cs typeface="Times New Roman"/>
              </a:rPr>
              <a:t>acceptable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are: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50000"/>
              </a:lnSpc>
              <a:buFont typeface="Wingdings"/>
              <a:buChar char=""/>
              <a:tabLst>
                <a:tab pos="355600" algn="l"/>
                <a:tab pos="1791335" algn="l"/>
                <a:tab pos="2416175" algn="l"/>
                <a:tab pos="3284854" algn="l"/>
              </a:tabLst>
            </a:pPr>
            <a:r>
              <a:rPr sz="2400" dirty="0">
                <a:latin typeface="Times New Roman"/>
                <a:cs typeface="Times New Roman"/>
              </a:rPr>
              <a:t>Obje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tive,	</a:t>
            </a:r>
            <a:r>
              <a:rPr sz="2400" spc="-1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.e.,	</a:t>
            </a:r>
            <a:r>
              <a:rPr sz="2400" spc="-5" dirty="0">
                <a:latin typeface="Times New Roman"/>
                <a:cs typeface="Times New Roman"/>
              </a:rPr>
              <a:t>ba</a:t>
            </a:r>
            <a:r>
              <a:rPr sz="2400" spc="-1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ed	on  </a:t>
            </a:r>
            <a:r>
              <a:rPr sz="2400" spc="-5" dirty="0">
                <a:latin typeface="Times New Roman"/>
                <a:cs typeface="Times New Roman"/>
              </a:rPr>
              <a:t>factual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verifiable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Quantifiable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Understood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4203" y="5251703"/>
            <a:ext cx="4939665" cy="1036319"/>
          </a:xfrm>
          <a:custGeom>
            <a:avLst/>
            <a:gdLst/>
            <a:ahLst/>
            <a:cxnLst/>
            <a:rect l="l" t="t" r="r" b="b"/>
            <a:pathLst>
              <a:path w="4939665" h="1036320">
                <a:moveTo>
                  <a:pt x="4939296" y="518160"/>
                </a:moveTo>
                <a:lnTo>
                  <a:pt x="4421136" y="0"/>
                </a:lnTo>
                <a:lnTo>
                  <a:pt x="0" y="0"/>
                </a:lnTo>
                <a:lnTo>
                  <a:pt x="0" y="1036320"/>
                </a:lnTo>
                <a:lnTo>
                  <a:pt x="4421136" y="1036320"/>
                </a:lnTo>
                <a:lnTo>
                  <a:pt x="4939296" y="518160"/>
                </a:lnTo>
                <a:close/>
              </a:path>
            </a:pathLst>
          </a:custGeom>
          <a:solidFill>
            <a:srgbClr val="974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2023" y="5279135"/>
            <a:ext cx="4427220" cy="1028700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L="1177290">
              <a:lnSpc>
                <a:spcPct val="100000"/>
              </a:lnSpc>
              <a:spcBef>
                <a:spcPts val="2010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Acceptable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all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74</a:t>
            </a:fld>
            <a:endParaRPr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Methods</a:t>
            </a:r>
            <a:r>
              <a:rPr spc="-2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Establishing</a:t>
            </a:r>
            <a:r>
              <a:rPr spc="-50" dirty="0"/>
              <a:t> </a:t>
            </a:r>
            <a:r>
              <a:rPr dirty="0"/>
              <a:t>Control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72856" y="1122028"/>
            <a:ext cx="6915784" cy="5295900"/>
            <a:chOff x="972856" y="1122028"/>
            <a:chExt cx="6915784" cy="5295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8209" y="1122028"/>
              <a:ext cx="546291" cy="51442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0871" y="1177556"/>
              <a:ext cx="3056234" cy="10864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9452" y="1317498"/>
              <a:ext cx="2509647" cy="74498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5267" y="2142744"/>
              <a:ext cx="678180" cy="39867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2856" y="2258009"/>
              <a:ext cx="3293962" cy="11707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1015" y="2415794"/>
              <a:ext cx="2816733" cy="3972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8025" y="2866136"/>
              <a:ext cx="1449197" cy="2627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64708" y="1961388"/>
              <a:ext cx="886967" cy="42199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61568" y="2154440"/>
              <a:ext cx="3126908" cy="11992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30799" y="2382266"/>
              <a:ext cx="2366518" cy="35064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10224" y="2802509"/>
              <a:ext cx="1448689" cy="2636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79675" y="3406140"/>
              <a:ext cx="4896612" cy="3011424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75</a:t>
            </a:fld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pc="-10" dirty="0"/>
              <a:t>Traditional</a:t>
            </a:r>
            <a:r>
              <a:rPr spc="-60" dirty="0"/>
              <a:t> </a:t>
            </a:r>
            <a:r>
              <a:rPr dirty="0"/>
              <a:t>Control</a:t>
            </a:r>
            <a:r>
              <a:rPr spc="-95" dirty="0"/>
              <a:t> </a:t>
            </a:r>
            <a:r>
              <a:rPr spc="-20" dirty="0"/>
              <a:t>Techniques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170376" y="1459991"/>
            <a:ext cx="6845934" cy="4942840"/>
            <a:chOff x="2170376" y="1459991"/>
            <a:chExt cx="6845934" cy="4942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0376" y="1459991"/>
              <a:ext cx="6809039" cy="26578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9708" y="4072127"/>
              <a:ext cx="5256276" cy="233019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78916" y="2422651"/>
            <a:ext cx="27508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Times New Roman"/>
                <a:cs typeface="Times New Roman"/>
              </a:rPr>
              <a:t>1.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Budgetary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control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76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78916" y="4800727"/>
            <a:ext cx="2566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Times New Roman"/>
                <a:cs typeface="Times New Roman"/>
              </a:rPr>
              <a:t>2.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Standard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costing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Budgetary</a:t>
            </a:r>
            <a:r>
              <a:rPr spc="-60" dirty="0"/>
              <a:t> </a:t>
            </a:r>
            <a:r>
              <a:rPr dirty="0"/>
              <a:t>Control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406" y="1737715"/>
            <a:ext cx="7838440" cy="359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 algn="just">
              <a:lnSpc>
                <a:spcPct val="150000"/>
              </a:lnSpc>
              <a:spcBef>
                <a:spcPts val="100"/>
              </a:spcBef>
              <a:buFont typeface="Wingdings"/>
              <a:buChar char=""/>
              <a:tabLst>
                <a:tab pos="469900" algn="l"/>
              </a:tabLst>
            </a:pPr>
            <a:r>
              <a:rPr sz="2600" dirty="0">
                <a:latin typeface="Times New Roman"/>
                <a:cs typeface="Times New Roman"/>
              </a:rPr>
              <a:t>Budgets are nothing </a:t>
            </a:r>
            <a:r>
              <a:rPr sz="2600" spc="5" dirty="0">
                <a:latin typeface="Times New Roman"/>
                <a:cs typeface="Times New Roman"/>
              </a:rPr>
              <a:t>but </a:t>
            </a:r>
            <a:r>
              <a:rPr sz="2600" spc="-5" dirty="0">
                <a:latin typeface="Times New Roman"/>
                <a:cs typeface="Times New Roman"/>
              </a:rPr>
              <a:t>written </a:t>
            </a:r>
            <a:r>
              <a:rPr sz="2600" dirty="0">
                <a:latin typeface="Times New Roman"/>
                <a:cs typeface="Times New Roman"/>
              </a:rPr>
              <a:t>plans or </a:t>
            </a:r>
            <a:r>
              <a:rPr sz="2600" spc="-5" dirty="0">
                <a:latin typeface="Times New Roman"/>
                <a:cs typeface="Times New Roman"/>
              </a:rPr>
              <a:t>programs </a:t>
            </a:r>
            <a:r>
              <a:rPr sz="2600" spc="5" dirty="0">
                <a:latin typeface="Times New Roman"/>
                <a:cs typeface="Times New Roman"/>
              </a:rPr>
              <a:t>of 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future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activities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expressed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in</a:t>
            </a:r>
            <a:r>
              <a:rPr sz="2600" dirty="0">
                <a:latin typeface="Times New Roman"/>
                <a:cs typeface="Times New Roman"/>
              </a:rPr>
              <a:t> monetary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terms.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4050">
              <a:latin typeface="Times New Roman"/>
              <a:cs typeface="Times New Roman"/>
            </a:endParaRPr>
          </a:p>
          <a:p>
            <a:pPr marL="469900" marR="6350" indent="-457200" algn="just">
              <a:lnSpc>
                <a:spcPct val="150000"/>
              </a:lnSpc>
              <a:buFont typeface="Wingdings"/>
              <a:buChar char=""/>
              <a:tabLst>
                <a:tab pos="469900" algn="l"/>
              </a:tabLst>
            </a:pPr>
            <a:r>
              <a:rPr sz="2600" spc="-5" dirty="0">
                <a:latin typeface="Times New Roman"/>
                <a:cs typeface="Times New Roman"/>
              </a:rPr>
              <a:t>Budgetary control is </a:t>
            </a:r>
            <a:r>
              <a:rPr sz="2600" dirty="0">
                <a:latin typeface="Times New Roman"/>
                <a:cs typeface="Times New Roman"/>
              </a:rPr>
              <a:t>used </a:t>
            </a:r>
            <a:r>
              <a:rPr sz="2600" spc="-5" dirty="0">
                <a:latin typeface="Times New Roman"/>
                <a:cs typeface="Times New Roman"/>
              </a:rPr>
              <a:t>to control </a:t>
            </a:r>
            <a:r>
              <a:rPr sz="2600" dirty="0">
                <a:latin typeface="Times New Roman"/>
                <a:cs typeface="Times New Roman"/>
              </a:rPr>
              <a:t>the costs through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continuous </a:t>
            </a:r>
            <a:r>
              <a:rPr sz="2600" spc="-5" dirty="0">
                <a:latin typeface="Times New Roman"/>
                <a:cs typeface="Times New Roman"/>
              </a:rPr>
              <a:t>appraisals </a:t>
            </a:r>
            <a:r>
              <a:rPr sz="2600" dirty="0">
                <a:latin typeface="Times New Roman"/>
                <a:cs typeface="Times New Roman"/>
              </a:rPr>
              <a:t>of </a:t>
            </a:r>
            <a:r>
              <a:rPr sz="2600" spc="-5" dirty="0">
                <a:latin typeface="Times New Roman"/>
                <a:cs typeface="Times New Roman"/>
              </a:rPr>
              <a:t>actual </a:t>
            </a:r>
            <a:r>
              <a:rPr sz="2600" dirty="0">
                <a:latin typeface="Times New Roman"/>
                <a:cs typeface="Times New Roman"/>
              </a:rPr>
              <a:t>expenditures </a:t>
            </a:r>
            <a:r>
              <a:rPr sz="2600" spc="-5" dirty="0">
                <a:latin typeface="Times New Roman"/>
                <a:cs typeface="Times New Roman"/>
              </a:rPr>
              <a:t>as </a:t>
            </a:r>
            <a:r>
              <a:rPr sz="2600" dirty="0">
                <a:latin typeface="Times New Roman"/>
                <a:cs typeface="Times New Roman"/>
              </a:rPr>
              <a:t>against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planned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costs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expressed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in</a:t>
            </a:r>
            <a:r>
              <a:rPr sz="2600" dirty="0">
                <a:latin typeface="Times New Roman"/>
                <a:cs typeface="Times New Roman"/>
              </a:rPr>
              <a:t> a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budget.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77</a:t>
            </a:fld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Budgetary</a:t>
            </a:r>
            <a:r>
              <a:rPr spc="-45" dirty="0"/>
              <a:t> </a:t>
            </a:r>
            <a:r>
              <a:rPr dirty="0"/>
              <a:t>Control</a:t>
            </a:r>
            <a:r>
              <a:rPr spc="-45" dirty="0"/>
              <a:t> </a:t>
            </a:r>
            <a:r>
              <a:rPr dirty="0"/>
              <a:t>Cont..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4716" y="1290764"/>
            <a:ext cx="4801235" cy="4706620"/>
            <a:chOff x="144716" y="1290764"/>
            <a:chExt cx="4801235" cy="4706620"/>
          </a:xfrm>
        </p:grpSpPr>
        <p:sp>
          <p:nvSpPr>
            <p:cNvPr id="5" name="object 5"/>
            <p:cNvSpPr/>
            <p:nvPr/>
          </p:nvSpPr>
          <p:spPr>
            <a:xfrm>
              <a:off x="521246" y="1303782"/>
              <a:ext cx="4411345" cy="4680585"/>
            </a:xfrm>
            <a:custGeom>
              <a:avLst/>
              <a:gdLst/>
              <a:ahLst/>
              <a:cxnLst/>
              <a:rect l="l" t="t" r="r" b="b"/>
              <a:pathLst>
                <a:path w="4411345" h="4680585">
                  <a:moveTo>
                    <a:pt x="4047705" y="0"/>
                  </a:moveTo>
                  <a:lnTo>
                    <a:pt x="727024" y="0"/>
                  </a:lnTo>
                  <a:lnTo>
                    <a:pt x="677697" y="3317"/>
                  </a:lnTo>
                  <a:lnTo>
                    <a:pt x="630388" y="12980"/>
                  </a:lnTo>
                  <a:lnTo>
                    <a:pt x="585529" y="28557"/>
                  </a:lnTo>
                  <a:lnTo>
                    <a:pt x="543552" y="49614"/>
                  </a:lnTo>
                  <a:lnTo>
                    <a:pt x="504893" y="75720"/>
                  </a:lnTo>
                  <a:lnTo>
                    <a:pt x="469982" y="106441"/>
                  </a:lnTo>
                  <a:lnTo>
                    <a:pt x="439254" y="141346"/>
                  </a:lnTo>
                  <a:lnTo>
                    <a:pt x="413142" y="180001"/>
                  </a:lnTo>
                  <a:lnTo>
                    <a:pt x="392078" y="221974"/>
                  </a:lnTo>
                  <a:lnTo>
                    <a:pt x="376497" y="266832"/>
                  </a:lnTo>
                  <a:lnTo>
                    <a:pt x="366830" y="314143"/>
                  </a:lnTo>
                  <a:lnTo>
                    <a:pt x="363512" y="363473"/>
                  </a:lnTo>
                  <a:lnTo>
                    <a:pt x="363512" y="3953129"/>
                  </a:lnTo>
                  <a:lnTo>
                    <a:pt x="0" y="3953129"/>
                  </a:lnTo>
                  <a:lnTo>
                    <a:pt x="48317" y="3959624"/>
                  </a:lnTo>
                  <a:lnTo>
                    <a:pt x="91733" y="3977955"/>
                  </a:lnTo>
                  <a:lnTo>
                    <a:pt x="128517" y="4006389"/>
                  </a:lnTo>
                  <a:lnTo>
                    <a:pt x="156936" y="4043195"/>
                  </a:lnTo>
                  <a:lnTo>
                    <a:pt x="175257" y="4086640"/>
                  </a:lnTo>
                  <a:lnTo>
                    <a:pt x="181749" y="4134992"/>
                  </a:lnTo>
                  <a:lnTo>
                    <a:pt x="175257" y="4183288"/>
                  </a:lnTo>
                  <a:lnTo>
                    <a:pt x="156936" y="4226691"/>
                  </a:lnTo>
                  <a:lnTo>
                    <a:pt x="128517" y="4263466"/>
                  </a:lnTo>
                  <a:lnTo>
                    <a:pt x="91733" y="4291880"/>
                  </a:lnTo>
                  <a:lnTo>
                    <a:pt x="48317" y="4310200"/>
                  </a:lnTo>
                  <a:lnTo>
                    <a:pt x="0" y="4316691"/>
                  </a:lnTo>
                  <a:lnTo>
                    <a:pt x="363512" y="4316691"/>
                  </a:lnTo>
                  <a:lnTo>
                    <a:pt x="360193" y="4366018"/>
                  </a:lnTo>
                  <a:lnTo>
                    <a:pt x="350527" y="4413327"/>
                  </a:lnTo>
                  <a:lnTo>
                    <a:pt x="334945" y="4458186"/>
                  </a:lnTo>
                  <a:lnTo>
                    <a:pt x="313881" y="4500163"/>
                  </a:lnTo>
                  <a:lnTo>
                    <a:pt x="287769" y="4538823"/>
                  </a:lnTo>
                  <a:lnTo>
                    <a:pt x="257041" y="4573733"/>
                  </a:lnTo>
                  <a:lnTo>
                    <a:pt x="222131" y="4604461"/>
                  </a:lnTo>
                  <a:lnTo>
                    <a:pt x="183471" y="4630573"/>
                  </a:lnTo>
                  <a:lnTo>
                    <a:pt x="141495" y="4651637"/>
                  </a:lnTo>
                  <a:lnTo>
                    <a:pt x="96635" y="4667218"/>
                  </a:lnTo>
                  <a:lnTo>
                    <a:pt x="49326" y="4676885"/>
                  </a:lnTo>
                  <a:lnTo>
                    <a:pt x="0" y="4680204"/>
                  </a:lnTo>
                  <a:lnTo>
                    <a:pt x="3320630" y="4680204"/>
                  </a:lnTo>
                  <a:lnTo>
                    <a:pt x="3369961" y="4676885"/>
                  </a:lnTo>
                  <a:lnTo>
                    <a:pt x="3417272" y="4667218"/>
                  </a:lnTo>
                  <a:lnTo>
                    <a:pt x="3462130" y="4651637"/>
                  </a:lnTo>
                  <a:lnTo>
                    <a:pt x="3504103" y="4630573"/>
                  </a:lnTo>
                  <a:lnTo>
                    <a:pt x="3542758" y="4604461"/>
                  </a:lnTo>
                  <a:lnTo>
                    <a:pt x="3577663" y="4573733"/>
                  </a:lnTo>
                  <a:lnTo>
                    <a:pt x="3608384" y="4538823"/>
                  </a:lnTo>
                  <a:lnTo>
                    <a:pt x="3634490" y="4500163"/>
                  </a:lnTo>
                  <a:lnTo>
                    <a:pt x="3655547" y="4458186"/>
                  </a:lnTo>
                  <a:lnTo>
                    <a:pt x="3671124" y="4413327"/>
                  </a:lnTo>
                  <a:lnTo>
                    <a:pt x="3680787" y="4366018"/>
                  </a:lnTo>
                  <a:lnTo>
                    <a:pt x="3684104" y="4316691"/>
                  </a:lnTo>
                  <a:lnTo>
                    <a:pt x="3684104" y="727075"/>
                  </a:lnTo>
                  <a:lnTo>
                    <a:pt x="727024" y="727075"/>
                  </a:lnTo>
                  <a:lnTo>
                    <a:pt x="678705" y="720579"/>
                  </a:lnTo>
                  <a:lnTo>
                    <a:pt x="635286" y="702248"/>
                  </a:lnTo>
                  <a:lnTo>
                    <a:pt x="598500" y="673814"/>
                  </a:lnTo>
                  <a:lnTo>
                    <a:pt x="570078" y="637008"/>
                  </a:lnTo>
                  <a:lnTo>
                    <a:pt x="551754" y="593563"/>
                  </a:lnTo>
                  <a:lnTo>
                    <a:pt x="545261" y="545210"/>
                  </a:lnTo>
                  <a:lnTo>
                    <a:pt x="551754" y="496912"/>
                  </a:lnTo>
                  <a:lnTo>
                    <a:pt x="570078" y="453502"/>
                  </a:lnTo>
                  <a:lnTo>
                    <a:pt x="598500" y="416718"/>
                  </a:lnTo>
                  <a:lnTo>
                    <a:pt x="635286" y="388295"/>
                  </a:lnTo>
                  <a:lnTo>
                    <a:pt x="678705" y="369968"/>
                  </a:lnTo>
                  <a:lnTo>
                    <a:pt x="727024" y="363473"/>
                  </a:lnTo>
                  <a:lnTo>
                    <a:pt x="4411179" y="363473"/>
                  </a:lnTo>
                  <a:lnTo>
                    <a:pt x="4407862" y="314143"/>
                  </a:lnTo>
                  <a:lnTo>
                    <a:pt x="4398199" y="266832"/>
                  </a:lnTo>
                  <a:lnTo>
                    <a:pt x="4382622" y="221974"/>
                  </a:lnTo>
                  <a:lnTo>
                    <a:pt x="4361565" y="180001"/>
                  </a:lnTo>
                  <a:lnTo>
                    <a:pt x="4335459" y="141346"/>
                  </a:lnTo>
                  <a:lnTo>
                    <a:pt x="4304738" y="106441"/>
                  </a:lnTo>
                  <a:lnTo>
                    <a:pt x="4269833" y="75720"/>
                  </a:lnTo>
                  <a:lnTo>
                    <a:pt x="4231178" y="49614"/>
                  </a:lnTo>
                  <a:lnTo>
                    <a:pt x="4189205" y="28557"/>
                  </a:lnTo>
                  <a:lnTo>
                    <a:pt x="4144347" y="12980"/>
                  </a:lnTo>
                  <a:lnTo>
                    <a:pt x="4097036" y="3317"/>
                  </a:lnTo>
                  <a:lnTo>
                    <a:pt x="4047705" y="0"/>
                  </a:lnTo>
                  <a:close/>
                </a:path>
                <a:path w="4411345" h="4680585">
                  <a:moveTo>
                    <a:pt x="4411179" y="363473"/>
                  </a:moveTo>
                  <a:lnTo>
                    <a:pt x="1090510" y="363473"/>
                  </a:lnTo>
                  <a:lnTo>
                    <a:pt x="1087193" y="412807"/>
                  </a:lnTo>
                  <a:lnTo>
                    <a:pt x="1077530" y="460125"/>
                  </a:lnTo>
                  <a:lnTo>
                    <a:pt x="1061953" y="504993"/>
                  </a:lnTo>
                  <a:lnTo>
                    <a:pt x="1040895" y="546979"/>
                  </a:lnTo>
                  <a:lnTo>
                    <a:pt x="1014789" y="585649"/>
                  </a:lnTo>
                  <a:lnTo>
                    <a:pt x="984067" y="620569"/>
                  </a:lnTo>
                  <a:lnTo>
                    <a:pt x="949162" y="651306"/>
                  </a:lnTo>
                  <a:lnTo>
                    <a:pt x="910505" y="677427"/>
                  </a:lnTo>
                  <a:lnTo>
                    <a:pt x="868531" y="698498"/>
                  </a:lnTo>
                  <a:lnTo>
                    <a:pt x="823671" y="714085"/>
                  </a:lnTo>
                  <a:lnTo>
                    <a:pt x="776358" y="723755"/>
                  </a:lnTo>
                  <a:lnTo>
                    <a:pt x="727024" y="727075"/>
                  </a:lnTo>
                  <a:lnTo>
                    <a:pt x="4047705" y="727075"/>
                  </a:lnTo>
                  <a:lnTo>
                    <a:pt x="4097036" y="723755"/>
                  </a:lnTo>
                  <a:lnTo>
                    <a:pt x="4144347" y="714085"/>
                  </a:lnTo>
                  <a:lnTo>
                    <a:pt x="4189205" y="698498"/>
                  </a:lnTo>
                  <a:lnTo>
                    <a:pt x="4231178" y="677427"/>
                  </a:lnTo>
                  <a:lnTo>
                    <a:pt x="4269833" y="651306"/>
                  </a:lnTo>
                  <a:lnTo>
                    <a:pt x="4304738" y="620569"/>
                  </a:lnTo>
                  <a:lnTo>
                    <a:pt x="4335459" y="585649"/>
                  </a:lnTo>
                  <a:lnTo>
                    <a:pt x="4361565" y="546979"/>
                  </a:lnTo>
                  <a:lnTo>
                    <a:pt x="4382622" y="504993"/>
                  </a:lnTo>
                  <a:lnTo>
                    <a:pt x="4398199" y="460125"/>
                  </a:lnTo>
                  <a:lnTo>
                    <a:pt x="4407862" y="412807"/>
                  </a:lnTo>
                  <a:lnTo>
                    <a:pt x="4411179" y="363473"/>
                  </a:lnTo>
                  <a:close/>
                </a:path>
              </a:pathLst>
            </a:custGeom>
            <a:solidFill>
              <a:srgbClr val="C5D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7734" y="1667256"/>
              <a:ext cx="1454150" cy="4316730"/>
            </a:xfrm>
            <a:custGeom>
              <a:avLst/>
              <a:gdLst/>
              <a:ahLst/>
              <a:cxnLst/>
              <a:rect l="l" t="t" r="r" b="b"/>
              <a:pathLst>
                <a:path w="1454150" h="4316730">
                  <a:moveTo>
                    <a:pt x="1454023" y="0"/>
                  </a:moveTo>
                  <a:lnTo>
                    <a:pt x="1090536" y="0"/>
                  </a:lnTo>
                  <a:lnTo>
                    <a:pt x="1042217" y="6494"/>
                  </a:lnTo>
                  <a:lnTo>
                    <a:pt x="998799" y="24821"/>
                  </a:lnTo>
                  <a:lnTo>
                    <a:pt x="962012" y="53244"/>
                  </a:lnTo>
                  <a:lnTo>
                    <a:pt x="933590" y="90028"/>
                  </a:lnTo>
                  <a:lnTo>
                    <a:pt x="915266" y="133438"/>
                  </a:lnTo>
                  <a:lnTo>
                    <a:pt x="908773" y="181737"/>
                  </a:lnTo>
                  <a:lnTo>
                    <a:pt x="915266" y="230089"/>
                  </a:lnTo>
                  <a:lnTo>
                    <a:pt x="933590" y="273534"/>
                  </a:lnTo>
                  <a:lnTo>
                    <a:pt x="962012" y="310340"/>
                  </a:lnTo>
                  <a:lnTo>
                    <a:pt x="998799" y="338774"/>
                  </a:lnTo>
                  <a:lnTo>
                    <a:pt x="1042217" y="357105"/>
                  </a:lnTo>
                  <a:lnTo>
                    <a:pt x="1090536" y="363601"/>
                  </a:lnTo>
                  <a:lnTo>
                    <a:pt x="1139870" y="360281"/>
                  </a:lnTo>
                  <a:lnTo>
                    <a:pt x="1187183" y="350611"/>
                  </a:lnTo>
                  <a:lnTo>
                    <a:pt x="1232043" y="335024"/>
                  </a:lnTo>
                  <a:lnTo>
                    <a:pt x="1274017" y="313953"/>
                  </a:lnTo>
                  <a:lnTo>
                    <a:pt x="1312674" y="287832"/>
                  </a:lnTo>
                  <a:lnTo>
                    <a:pt x="1347579" y="257095"/>
                  </a:lnTo>
                  <a:lnTo>
                    <a:pt x="1378301" y="222175"/>
                  </a:lnTo>
                  <a:lnTo>
                    <a:pt x="1404407" y="183505"/>
                  </a:lnTo>
                  <a:lnTo>
                    <a:pt x="1425465" y="141519"/>
                  </a:lnTo>
                  <a:lnTo>
                    <a:pt x="1441042" y="96651"/>
                  </a:lnTo>
                  <a:lnTo>
                    <a:pt x="1450705" y="49333"/>
                  </a:lnTo>
                  <a:lnTo>
                    <a:pt x="1454023" y="0"/>
                  </a:lnTo>
                  <a:close/>
                </a:path>
                <a:path w="1454150" h="4316730">
                  <a:moveTo>
                    <a:pt x="363512" y="3589655"/>
                  </a:moveTo>
                  <a:lnTo>
                    <a:pt x="314185" y="3592974"/>
                  </a:lnTo>
                  <a:lnTo>
                    <a:pt x="266876" y="3602644"/>
                  </a:lnTo>
                  <a:lnTo>
                    <a:pt x="222017" y="3618231"/>
                  </a:lnTo>
                  <a:lnTo>
                    <a:pt x="180040" y="3639301"/>
                  </a:lnTo>
                  <a:lnTo>
                    <a:pt x="141380" y="3665420"/>
                  </a:lnTo>
                  <a:lnTo>
                    <a:pt x="106470" y="3696155"/>
                  </a:lnTo>
                  <a:lnTo>
                    <a:pt x="75742" y="3731073"/>
                  </a:lnTo>
                  <a:lnTo>
                    <a:pt x="49630" y="3769739"/>
                  </a:lnTo>
                  <a:lnTo>
                    <a:pt x="28566" y="3811720"/>
                  </a:lnTo>
                  <a:lnTo>
                    <a:pt x="12985" y="3856582"/>
                  </a:lnTo>
                  <a:lnTo>
                    <a:pt x="3318" y="3903893"/>
                  </a:lnTo>
                  <a:lnTo>
                    <a:pt x="0" y="3953217"/>
                  </a:lnTo>
                  <a:lnTo>
                    <a:pt x="3318" y="4002544"/>
                  </a:lnTo>
                  <a:lnTo>
                    <a:pt x="12985" y="4049853"/>
                  </a:lnTo>
                  <a:lnTo>
                    <a:pt x="28566" y="4094712"/>
                  </a:lnTo>
                  <a:lnTo>
                    <a:pt x="49630" y="4136689"/>
                  </a:lnTo>
                  <a:lnTo>
                    <a:pt x="75742" y="4175349"/>
                  </a:lnTo>
                  <a:lnTo>
                    <a:pt x="106470" y="4210259"/>
                  </a:lnTo>
                  <a:lnTo>
                    <a:pt x="141380" y="4240987"/>
                  </a:lnTo>
                  <a:lnTo>
                    <a:pt x="180040" y="4267099"/>
                  </a:lnTo>
                  <a:lnTo>
                    <a:pt x="222017" y="4288163"/>
                  </a:lnTo>
                  <a:lnTo>
                    <a:pt x="266876" y="4303744"/>
                  </a:lnTo>
                  <a:lnTo>
                    <a:pt x="314185" y="4313411"/>
                  </a:lnTo>
                  <a:lnTo>
                    <a:pt x="363512" y="4316730"/>
                  </a:lnTo>
                  <a:lnTo>
                    <a:pt x="412838" y="4313411"/>
                  </a:lnTo>
                  <a:lnTo>
                    <a:pt x="460147" y="4303744"/>
                  </a:lnTo>
                  <a:lnTo>
                    <a:pt x="505007" y="4288163"/>
                  </a:lnTo>
                  <a:lnTo>
                    <a:pt x="546983" y="4267099"/>
                  </a:lnTo>
                  <a:lnTo>
                    <a:pt x="585643" y="4240987"/>
                  </a:lnTo>
                  <a:lnTo>
                    <a:pt x="620553" y="4210259"/>
                  </a:lnTo>
                  <a:lnTo>
                    <a:pt x="651281" y="4175349"/>
                  </a:lnTo>
                  <a:lnTo>
                    <a:pt x="677394" y="4136689"/>
                  </a:lnTo>
                  <a:lnTo>
                    <a:pt x="698457" y="4094712"/>
                  </a:lnTo>
                  <a:lnTo>
                    <a:pt x="714039" y="4049853"/>
                  </a:lnTo>
                  <a:lnTo>
                    <a:pt x="723705" y="4002544"/>
                  </a:lnTo>
                  <a:lnTo>
                    <a:pt x="727024" y="3953217"/>
                  </a:lnTo>
                  <a:lnTo>
                    <a:pt x="363512" y="3953217"/>
                  </a:lnTo>
                  <a:lnTo>
                    <a:pt x="411829" y="3946726"/>
                  </a:lnTo>
                  <a:lnTo>
                    <a:pt x="455246" y="3928406"/>
                  </a:lnTo>
                  <a:lnTo>
                    <a:pt x="492029" y="3899992"/>
                  </a:lnTo>
                  <a:lnTo>
                    <a:pt x="520448" y="3863217"/>
                  </a:lnTo>
                  <a:lnTo>
                    <a:pt x="538769" y="3819814"/>
                  </a:lnTo>
                  <a:lnTo>
                    <a:pt x="545261" y="3771519"/>
                  </a:lnTo>
                  <a:lnTo>
                    <a:pt x="538769" y="3723166"/>
                  </a:lnTo>
                  <a:lnTo>
                    <a:pt x="520448" y="3679721"/>
                  </a:lnTo>
                  <a:lnTo>
                    <a:pt x="492029" y="3642915"/>
                  </a:lnTo>
                  <a:lnTo>
                    <a:pt x="455246" y="3614481"/>
                  </a:lnTo>
                  <a:lnTo>
                    <a:pt x="411829" y="3596150"/>
                  </a:lnTo>
                  <a:lnTo>
                    <a:pt x="363512" y="3589655"/>
                  </a:lnTo>
                  <a:close/>
                </a:path>
              </a:pathLst>
            </a:custGeom>
            <a:solidFill>
              <a:srgbClr val="9FA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7734" y="1303782"/>
              <a:ext cx="4775200" cy="4680585"/>
            </a:xfrm>
            <a:custGeom>
              <a:avLst/>
              <a:gdLst/>
              <a:ahLst/>
              <a:cxnLst/>
              <a:rect l="l" t="t" r="r" b="b"/>
              <a:pathLst>
                <a:path w="4775200" h="4680585">
                  <a:moveTo>
                    <a:pt x="727024" y="3953129"/>
                  </a:moveTo>
                  <a:lnTo>
                    <a:pt x="727024" y="363473"/>
                  </a:lnTo>
                  <a:lnTo>
                    <a:pt x="730342" y="314143"/>
                  </a:lnTo>
                  <a:lnTo>
                    <a:pt x="740009" y="266832"/>
                  </a:lnTo>
                  <a:lnTo>
                    <a:pt x="755590" y="221974"/>
                  </a:lnTo>
                  <a:lnTo>
                    <a:pt x="776654" y="180001"/>
                  </a:lnTo>
                  <a:lnTo>
                    <a:pt x="802766" y="141346"/>
                  </a:lnTo>
                  <a:lnTo>
                    <a:pt x="833494" y="106441"/>
                  </a:lnTo>
                  <a:lnTo>
                    <a:pt x="868405" y="75720"/>
                  </a:lnTo>
                  <a:lnTo>
                    <a:pt x="907065" y="49614"/>
                  </a:lnTo>
                  <a:lnTo>
                    <a:pt x="949041" y="28557"/>
                  </a:lnTo>
                  <a:lnTo>
                    <a:pt x="993900" y="12980"/>
                  </a:lnTo>
                  <a:lnTo>
                    <a:pt x="1041209" y="3317"/>
                  </a:lnTo>
                  <a:lnTo>
                    <a:pt x="1090536" y="0"/>
                  </a:lnTo>
                  <a:lnTo>
                    <a:pt x="4411218" y="0"/>
                  </a:lnTo>
                  <a:lnTo>
                    <a:pt x="4460548" y="3317"/>
                  </a:lnTo>
                  <a:lnTo>
                    <a:pt x="4507859" y="12980"/>
                  </a:lnTo>
                  <a:lnTo>
                    <a:pt x="4552717" y="28557"/>
                  </a:lnTo>
                  <a:lnTo>
                    <a:pt x="4594690" y="49614"/>
                  </a:lnTo>
                  <a:lnTo>
                    <a:pt x="4633345" y="75720"/>
                  </a:lnTo>
                  <a:lnTo>
                    <a:pt x="4668250" y="106441"/>
                  </a:lnTo>
                  <a:lnTo>
                    <a:pt x="4698971" y="141346"/>
                  </a:lnTo>
                  <a:lnTo>
                    <a:pt x="4725077" y="180001"/>
                  </a:lnTo>
                  <a:lnTo>
                    <a:pt x="4746134" y="221974"/>
                  </a:lnTo>
                  <a:lnTo>
                    <a:pt x="4761711" y="266832"/>
                  </a:lnTo>
                  <a:lnTo>
                    <a:pt x="4771374" y="314143"/>
                  </a:lnTo>
                  <a:lnTo>
                    <a:pt x="4774692" y="363473"/>
                  </a:lnTo>
                  <a:lnTo>
                    <a:pt x="4771374" y="412807"/>
                  </a:lnTo>
                  <a:lnTo>
                    <a:pt x="4761711" y="460125"/>
                  </a:lnTo>
                  <a:lnTo>
                    <a:pt x="4746134" y="504993"/>
                  </a:lnTo>
                  <a:lnTo>
                    <a:pt x="4725077" y="546979"/>
                  </a:lnTo>
                  <a:lnTo>
                    <a:pt x="4698971" y="585649"/>
                  </a:lnTo>
                  <a:lnTo>
                    <a:pt x="4668250" y="620569"/>
                  </a:lnTo>
                  <a:lnTo>
                    <a:pt x="4633345" y="651306"/>
                  </a:lnTo>
                  <a:lnTo>
                    <a:pt x="4594690" y="677427"/>
                  </a:lnTo>
                  <a:lnTo>
                    <a:pt x="4552717" y="698498"/>
                  </a:lnTo>
                  <a:lnTo>
                    <a:pt x="4507859" y="714085"/>
                  </a:lnTo>
                  <a:lnTo>
                    <a:pt x="4460548" y="723755"/>
                  </a:lnTo>
                  <a:lnTo>
                    <a:pt x="4411218" y="727075"/>
                  </a:lnTo>
                  <a:lnTo>
                    <a:pt x="4047616" y="727075"/>
                  </a:lnTo>
                  <a:lnTo>
                    <a:pt x="4047616" y="4316691"/>
                  </a:lnTo>
                  <a:lnTo>
                    <a:pt x="4044299" y="4366018"/>
                  </a:lnTo>
                  <a:lnTo>
                    <a:pt x="4034636" y="4413327"/>
                  </a:lnTo>
                  <a:lnTo>
                    <a:pt x="4019059" y="4458186"/>
                  </a:lnTo>
                  <a:lnTo>
                    <a:pt x="3998002" y="4500163"/>
                  </a:lnTo>
                  <a:lnTo>
                    <a:pt x="3971896" y="4538823"/>
                  </a:lnTo>
                  <a:lnTo>
                    <a:pt x="3941175" y="4573733"/>
                  </a:lnTo>
                  <a:lnTo>
                    <a:pt x="3906270" y="4604461"/>
                  </a:lnTo>
                  <a:lnTo>
                    <a:pt x="3867615" y="4630573"/>
                  </a:lnTo>
                  <a:lnTo>
                    <a:pt x="3825642" y="4651637"/>
                  </a:lnTo>
                  <a:lnTo>
                    <a:pt x="3780784" y="4667218"/>
                  </a:lnTo>
                  <a:lnTo>
                    <a:pt x="3733473" y="4676885"/>
                  </a:lnTo>
                  <a:lnTo>
                    <a:pt x="3684142" y="4680204"/>
                  </a:lnTo>
                  <a:lnTo>
                    <a:pt x="363512" y="4680204"/>
                  </a:lnTo>
                  <a:lnTo>
                    <a:pt x="314185" y="4676885"/>
                  </a:lnTo>
                  <a:lnTo>
                    <a:pt x="266876" y="4667218"/>
                  </a:lnTo>
                  <a:lnTo>
                    <a:pt x="222017" y="4651637"/>
                  </a:lnTo>
                  <a:lnTo>
                    <a:pt x="180040" y="4630573"/>
                  </a:lnTo>
                  <a:lnTo>
                    <a:pt x="141380" y="4604461"/>
                  </a:lnTo>
                  <a:lnTo>
                    <a:pt x="106470" y="4573733"/>
                  </a:lnTo>
                  <a:lnTo>
                    <a:pt x="75742" y="4538823"/>
                  </a:lnTo>
                  <a:lnTo>
                    <a:pt x="49630" y="4500163"/>
                  </a:lnTo>
                  <a:lnTo>
                    <a:pt x="28566" y="4458186"/>
                  </a:lnTo>
                  <a:lnTo>
                    <a:pt x="12985" y="4413327"/>
                  </a:lnTo>
                  <a:lnTo>
                    <a:pt x="3318" y="4366018"/>
                  </a:lnTo>
                  <a:lnTo>
                    <a:pt x="0" y="4316691"/>
                  </a:lnTo>
                  <a:lnTo>
                    <a:pt x="3318" y="4267367"/>
                  </a:lnTo>
                  <a:lnTo>
                    <a:pt x="12985" y="4220056"/>
                  </a:lnTo>
                  <a:lnTo>
                    <a:pt x="28566" y="4175194"/>
                  </a:lnTo>
                  <a:lnTo>
                    <a:pt x="49630" y="4133213"/>
                  </a:lnTo>
                  <a:lnTo>
                    <a:pt x="75742" y="4094547"/>
                  </a:lnTo>
                  <a:lnTo>
                    <a:pt x="106470" y="4059629"/>
                  </a:lnTo>
                  <a:lnTo>
                    <a:pt x="141380" y="4028894"/>
                  </a:lnTo>
                  <a:lnTo>
                    <a:pt x="180040" y="4002775"/>
                  </a:lnTo>
                  <a:lnTo>
                    <a:pt x="222017" y="3981705"/>
                  </a:lnTo>
                  <a:lnTo>
                    <a:pt x="266876" y="3966118"/>
                  </a:lnTo>
                  <a:lnTo>
                    <a:pt x="314185" y="3956448"/>
                  </a:lnTo>
                  <a:lnTo>
                    <a:pt x="363512" y="3953129"/>
                  </a:lnTo>
                  <a:lnTo>
                    <a:pt x="727024" y="3953129"/>
                  </a:lnTo>
                  <a:close/>
                </a:path>
                <a:path w="4775200" h="4680585">
                  <a:moveTo>
                    <a:pt x="1090536" y="0"/>
                  </a:moveTo>
                  <a:lnTo>
                    <a:pt x="1139870" y="3317"/>
                  </a:lnTo>
                  <a:lnTo>
                    <a:pt x="1187183" y="12980"/>
                  </a:lnTo>
                  <a:lnTo>
                    <a:pt x="1232043" y="28557"/>
                  </a:lnTo>
                  <a:lnTo>
                    <a:pt x="1274017" y="49614"/>
                  </a:lnTo>
                  <a:lnTo>
                    <a:pt x="1312674" y="75720"/>
                  </a:lnTo>
                  <a:lnTo>
                    <a:pt x="1347579" y="106441"/>
                  </a:lnTo>
                  <a:lnTo>
                    <a:pt x="1378301" y="141346"/>
                  </a:lnTo>
                  <a:lnTo>
                    <a:pt x="1404407" y="180001"/>
                  </a:lnTo>
                  <a:lnTo>
                    <a:pt x="1425465" y="221974"/>
                  </a:lnTo>
                  <a:lnTo>
                    <a:pt x="1441042" y="266832"/>
                  </a:lnTo>
                  <a:lnTo>
                    <a:pt x="1450705" y="314143"/>
                  </a:lnTo>
                  <a:lnTo>
                    <a:pt x="1454023" y="363473"/>
                  </a:lnTo>
                  <a:lnTo>
                    <a:pt x="1450705" y="412807"/>
                  </a:lnTo>
                  <a:lnTo>
                    <a:pt x="1441042" y="460125"/>
                  </a:lnTo>
                  <a:lnTo>
                    <a:pt x="1425465" y="504993"/>
                  </a:lnTo>
                  <a:lnTo>
                    <a:pt x="1404407" y="546979"/>
                  </a:lnTo>
                  <a:lnTo>
                    <a:pt x="1378301" y="585649"/>
                  </a:lnTo>
                  <a:lnTo>
                    <a:pt x="1347579" y="620569"/>
                  </a:lnTo>
                  <a:lnTo>
                    <a:pt x="1312674" y="651306"/>
                  </a:lnTo>
                  <a:lnTo>
                    <a:pt x="1274017" y="677427"/>
                  </a:lnTo>
                  <a:lnTo>
                    <a:pt x="1232043" y="698498"/>
                  </a:lnTo>
                  <a:lnTo>
                    <a:pt x="1187183" y="714085"/>
                  </a:lnTo>
                  <a:lnTo>
                    <a:pt x="1139870" y="723755"/>
                  </a:lnTo>
                  <a:lnTo>
                    <a:pt x="1090536" y="727075"/>
                  </a:lnTo>
                  <a:lnTo>
                    <a:pt x="1042217" y="720579"/>
                  </a:lnTo>
                  <a:lnTo>
                    <a:pt x="998799" y="702248"/>
                  </a:lnTo>
                  <a:lnTo>
                    <a:pt x="962012" y="673814"/>
                  </a:lnTo>
                  <a:lnTo>
                    <a:pt x="933590" y="637008"/>
                  </a:lnTo>
                  <a:lnTo>
                    <a:pt x="915266" y="593563"/>
                  </a:lnTo>
                  <a:lnTo>
                    <a:pt x="908773" y="545210"/>
                  </a:lnTo>
                  <a:lnTo>
                    <a:pt x="915266" y="496912"/>
                  </a:lnTo>
                  <a:lnTo>
                    <a:pt x="933590" y="453502"/>
                  </a:lnTo>
                  <a:lnTo>
                    <a:pt x="962012" y="416718"/>
                  </a:lnTo>
                  <a:lnTo>
                    <a:pt x="998799" y="388295"/>
                  </a:lnTo>
                  <a:lnTo>
                    <a:pt x="1042217" y="369968"/>
                  </a:lnTo>
                  <a:lnTo>
                    <a:pt x="1090536" y="363473"/>
                  </a:lnTo>
                  <a:lnTo>
                    <a:pt x="1454023" y="363473"/>
                  </a:lnTo>
                </a:path>
                <a:path w="4775200" h="4680585">
                  <a:moveTo>
                    <a:pt x="4047616" y="727075"/>
                  </a:moveTo>
                  <a:lnTo>
                    <a:pt x="1090536" y="727075"/>
                  </a:lnTo>
                </a:path>
                <a:path w="4775200" h="4680585">
                  <a:moveTo>
                    <a:pt x="363512" y="3953129"/>
                  </a:moveTo>
                  <a:lnTo>
                    <a:pt x="411829" y="3959624"/>
                  </a:lnTo>
                  <a:lnTo>
                    <a:pt x="455246" y="3977955"/>
                  </a:lnTo>
                  <a:lnTo>
                    <a:pt x="492029" y="4006389"/>
                  </a:lnTo>
                  <a:lnTo>
                    <a:pt x="520448" y="4043195"/>
                  </a:lnTo>
                  <a:lnTo>
                    <a:pt x="538769" y="4086640"/>
                  </a:lnTo>
                  <a:lnTo>
                    <a:pt x="545261" y="4134992"/>
                  </a:lnTo>
                  <a:lnTo>
                    <a:pt x="538769" y="4183288"/>
                  </a:lnTo>
                  <a:lnTo>
                    <a:pt x="520448" y="4226691"/>
                  </a:lnTo>
                  <a:lnTo>
                    <a:pt x="492029" y="4263466"/>
                  </a:lnTo>
                  <a:lnTo>
                    <a:pt x="455246" y="4291880"/>
                  </a:lnTo>
                  <a:lnTo>
                    <a:pt x="411829" y="4310200"/>
                  </a:lnTo>
                  <a:lnTo>
                    <a:pt x="363512" y="4316691"/>
                  </a:lnTo>
                  <a:lnTo>
                    <a:pt x="727024" y="4316691"/>
                  </a:lnTo>
                </a:path>
                <a:path w="4775200" h="4680585">
                  <a:moveTo>
                    <a:pt x="363512" y="4680204"/>
                  </a:moveTo>
                  <a:lnTo>
                    <a:pt x="412838" y="4676885"/>
                  </a:lnTo>
                  <a:lnTo>
                    <a:pt x="460147" y="4667218"/>
                  </a:lnTo>
                  <a:lnTo>
                    <a:pt x="505007" y="4651637"/>
                  </a:lnTo>
                  <a:lnTo>
                    <a:pt x="546983" y="4630573"/>
                  </a:lnTo>
                  <a:lnTo>
                    <a:pt x="585643" y="4604461"/>
                  </a:lnTo>
                  <a:lnTo>
                    <a:pt x="620553" y="4573733"/>
                  </a:lnTo>
                  <a:lnTo>
                    <a:pt x="651281" y="4538823"/>
                  </a:lnTo>
                  <a:lnTo>
                    <a:pt x="677394" y="4500163"/>
                  </a:lnTo>
                  <a:lnTo>
                    <a:pt x="698457" y="4458186"/>
                  </a:lnTo>
                  <a:lnTo>
                    <a:pt x="714039" y="4413327"/>
                  </a:lnTo>
                  <a:lnTo>
                    <a:pt x="723705" y="4366018"/>
                  </a:lnTo>
                  <a:lnTo>
                    <a:pt x="727024" y="4316691"/>
                  </a:lnTo>
                  <a:lnTo>
                    <a:pt x="727024" y="3953129"/>
                  </a:lnTo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62355" y="2273300"/>
            <a:ext cx="3158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spc="-5" dirty="0">
                <a:latin typeface="Times New Roman"/>
                <a:cs typeface="Times New Roman"/>
              </a:rPr>
              <a:t>Maximization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profit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2355" y="2639314"/>
            <a:ext cx="3164840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50000"/>
              </a:lnSpc>
              <a:spcBef>
                <a:spcPts val="100"/>
              </a:spcBef>
              <a:buFont typeface="Wingdings"/>
              <a:buChar char=""/>
              <a:tabLst>
                <a:tab pos="356235" algn="l"/>
                <a:tab pos="1219835" algn="l"/>
                <a:tab pos="1882775" algn="l"/>
              </a:tabLst>
            </a:pPr>
            <a:r>
              <a:rPr sz="2400" spc="-17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ool	for	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ea</a:t>
            </a:r>
            <a:r>
              <a:rPr sz="2400" dirty="0">
                <a:latin typeface="Times New Roman"/>
                <a:cs typeface="Times New Roman"/>
              </a:rPr>
              <a:t>sur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  </a:t>
            </a:r>
            <a:r>
              <a:rPr sz="2400" spc="-5" dirty="0">
                <a:latin typeface="Times New Roman"/>
                <a:cs typeface="Times New Roman"/>
              </a:rPr>
              <a:t>performance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Reduced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costs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spc="-5" dirty="0">
                <a:latin typeface="Times New Roman"/>
                <a:cs typeface="Times New Roman"/>
              </a:rPr>
              <a:t>Determine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weaknesses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Corrective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action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02835" y="1280160"/>
            <a:ext cx="4646930" cy="4706620"/>
            <a:chOff x="4402835" y="1280160"/>
            <a:chExt cx="4646930" cy="4706620"/>
          </a:xfrm>
        </p:grpSpPr>
        <p:sp>
          <p:nvSpPr>
            <p:cNvPr id="11" name="object 11"/>
            <p:cNvSpPr/>
            <p:nvPr/>
          </p:nvSpPr>
          <p:spPr>
            <a:xfrm>
              <a:off x="4774691" y="1293114"/>
              <a:ext cx="4262120" cy="4680585"/>
            </a:xfrm>
            <a:custGeom>
              <a:avLst/>
              <a:gdLst/>
              <a:ahLst/>
              <a:cxnLst/>
              <a:rect l="l" t="t" r="r" b="b"/>
              <a:pathLst>
                <a:path w="4262120" h="4680585">
                  <a:moveTo>
                    <a:pt x="3902964" y="0"/>
                  </a:moveTo>
                  <a:lnTo>
                    <a:pt x="717804" y="0"/>
                  </a:lnTo>
                  <a:lnTo>
                    <a:pt x="669096" y="3275"/>
                  </a:lnTo>
                  <a:lnTo>
                    <a:pt x="622382" y="12818"/>
                  </a:lnTo>
                  <a:lnTo>
                    <a:pt x="578090" y="28199"/>
                  </a:lnTo>
                  <a:lnTo>
                    <a:pt x="536645" y="48993"/>
                  </a:lnTo>
                  <a:lnTo>
                    <a:pt x="498476" y="74772"/>
                  </a:lnTo>
                  <a:lnTo>
                    <a:pt x="464010" y="105108"/>
                  </a:lnTo>
                  <a:lnTo>
                    <a:pt x="433674" y="139574"/>
                  </a:lnTo>
                  <a:lnTo>
                    <a:pt x="407895" y="177743"/>
                  </a:lnTo>
                  <a:lnTo>
                    <a:pt x="387101" y="219188"/>
                  </a:lnTo>
                  <a:lnTo>
                    <a:pt x="371720" y="263480"/>
                  </a:lnTo>
                  <a:lnTo>
                    <a:pt x="362177" y="310194"/>
                  </a:lnTo>
                  <a:lnTo>
                    <a:pt x="358902" y="358901"/>
                  </a:lnTo>
                  <a:lnTo>
                    <a:pt x="358902" y="3962400"/>
                  </a:lnTo>
                  <a:lnTo>
                    <a:pt x="0" y="3962400"/>
                  </a:lnTo>
                  <a:lnTo>
                    <a:pt x="47688" y="3968813"/>
                  </a:lnTo>
                  <a:lnTo>
                    <a:pt x="90550" y="3986911"/>
                  </a:lnTo>
                  <a:lnTo>
                    <a:pt x="126873" y="4014978"/>
                  </a:lnTo>
                  <a:lnTo>
                    <a:pt x="154939" y="4051300"/>
                  </a:lnTo>
                  <a:lnTo>
                    <a:pt x="173037" y="4094162"/>
                  </a:lnTo>
                  <a:lnTo>
                    <a:pt x="179450" y="4141851"/>
                  </a:lnTo>
                  <a:lnTo>
                    <a:pt x="173037" y="4189540"/>
                  </a:lnTo>
                  <a:lnTo>
                    <a:pt x="154939" y="4232405"/>
                  </a:lnTo>
                  <a:lnTo>
                    <a:pt x="126873" y="4268730"/>
                  </a:lnTo>
                  <a:lnTo>
                    <a:pt x="90550" y="4296800"/>
                  </a:lnTo>
                  <a:lnTo>
                    <a:pt x="47688" y="4314900"/>
                  </a:lnTo>
                  <a:lnTo>
                    <a:pt x="0" y="4321314"/>
                  </a:lnTo>
                  <a:lnTo>
                    <a:pt x="358902" y="4321314"/>
                  </a:lnTo>
                  <a:lnTo>
                    <a:pt x="355626" y="4370013"/>
                  </a:lnTo>
                  <a:lnTo>
                    <a:pt x="346083" y="4416721"/>
                  </a:lnTo>
                  <a:lnTo>
                    <a:pt x="330702" y="4461010"/>
                  </a:lnTo>
                  <a:lnTo>
                    <a:pt x="309908" y="4502452"/>
                  </a:lnTo>
                  <a:lnTo>
                    <a:pt x="284129" y="4540621"/>
                  </a:lnTo>
                  <a:lnTo>
                    <a:pt x="253793" y="4575087"/>
                  </a:lnTo>
                  <a:lnTo>
                    <a:pt x="219327" y="4605424"/>
                  </a:lnTo>
                  <a:lnTo>
                    <a:pt x="181158" y="4631205"/>
                  </a:lnTo>
                  <a:lnTo>
                    <a:pt x="139713" y="4652000"/>
                  </a:lnTo>
                  <a:lnTo>
                    <a:pt x="95421" y="4667384"/>
                  </a:lnTo>
                  <a:lnTo>
                    <a:pt x="48707" y="4676927"/>
                  </a:lnTo>
                  <a:lnTo>
                    <a:pt x="0" y="4680204"/>
                  </a:lnTo>
                  <a:lnTo>
                    <a:pt x="3185160" y="4680204"/>
                  </a:lnTo>
                  <a:lnTo>
                    <a:pt x="3233867" y="4676927"/>
                  </a:lnTo>
                  <a:lnTo>
                    <a:pt x="3280581" y="4667384"/>
                  </a:lnTo>
                  <a:lnTo>
                    <a:pt x="3324873" y="4652000"/>
                  </a:lnTo>
                  <a:lnTo>
                    <a:pt x="3366318" y="4631205"/>
                  </a:lnTo>
                  <a:lnTo>
                    <a:pt x="3404487" y="4605424"/>
                  </a:lnTo>
                  <a:lnTo>
                    <a:pt x="3438953" y="4575087"/>
                  </a:lnTo>
                  <a:lnTo>
                    <a:pt x="3469289" y="4540621"/>
                  </a:lnTo>
                  <a:lnTo>
                    <a:pt x="3495068" y="4502452"/>
                  </a:lnTo>
                  <a:lnTo>
                    <a:pt x="3515862" y="4461010"/>
                  </a:lnTo>
                  <a:lnTo>
                    <a:pt x="3531243" y="4416721"/>
                  </a:lnTo>
                  <a:lnTo>
                    <a:pt x="3540786" y="4370013"/>
                  </a:lnTo>
                  <a:lnTo>
                    <a:pt x="3544062" y="4321314"/>
                  </a:lnTo>
                  <a:lnTo>
                    <a:pt x="3544062" y="717803"/>
                  </a:lnTo>
                  <a:lnTo>
                    <a:pt x="717804" y="717803"/>
                  </a:lnTo>
                  <a:lnTo>
                    <a:pt x="670071" y="711390"/>
                  </a:lnTo>
                  <a:lnTo>
                    <a:pt x="627196" y="693292"/>
                  </a:lnTo>
                  <a:lnTo>
                    <a:pt x="590883" y="665226"/>
                  </a:lnTo>
                  <a:lnTo>
                    <a:pt x="562835" y="628903"/>
                  </a:lnTo>
                  <a:lnTo>
                    <a:pt x="544757" y="586041"/>
                  </a:lnTo>
                  <a:lnTo>
                    <a:pt x="538353" y="538352"/>
                  </a:lnTo>
                  <a:lnTo>
                    <a:pt x="544757" y="490620"/>
                  </a:lnTo>
                  <a:lnTo>
                    <a:pt x="562835" y="447745"/>
                  </a:lnTo>
                  <a:lnTo>
                    <a:pt x="590883" y="411432"/>
                  </a:lnTo>
                  <a:lnTo>
                    <a:pt x="627196" y="383384"/>
                  </a:lnTo>
                  <a:lnTo>
                    <a:pt x="670071" y="365306"/>
                  </a:lnTo>
                  <a:lnTo>
                    <a:pt x="717804" y="358901"/>
                  </a:lnTo>
                  <a:lnTo>
                    <a:pt x="4261866" y="358901"/>
                  </a:lnTo>
                  <a:lnTo>
                    <a:pt x="4258590" y="310194"/>
                  </a:lnTo>
                  <a:lnTo>
                    <a:pt x="4249047" y="263480"/>
                  </a:lnTo>
                  <a:lnTo>
                    <a:pt x="4233666" y="219188"/>
                  </a:lnTo>
                  <a:lnTo>
                    <a:pt x="4212872" y="177743"/>
                  </a:lnTo>
                  <a:lnTo>
                    <a:pt x="4187093" y="139574"/>
                  </a:lnTo>
                  <a:lnTo>
                    <a:pt x="4156757" y="105108"/>
                  </a:lnTo>
                  <a:lnTo>
                    <a:pt x="4122291" y="74772"/>
                  </a:lnTo>
                  <a:lnTo>
                    <a:pt x="4084122" y="48993"/>
                  </a:lnTo>
                  <a:lnTo>
                    <a:pt x="4042677" y="28199"/>
                  </a:lnTo>
                  <a:lnTo>
                    <a:pt x="3998385" y="12818"/>
                  </a:lnTo>
                  <a:lnTo>
                    <a:pt x="3951671" y="3275"/>
                  </a:lnTo>
                  <a:lnTo>
                    <a:pt x="3902964" y="0"/>
                  </a:lnTo>
                  <a:close/>
                </a:path>
                <a:path w="4262120" h="4680585">
                  <a:moveTo>
                    <a:pt x="4261866" y="358901"/>
                  </a:moveTo>
                  <a:lnTo>
                    <a:pt x="1076706" y="358901"/>
                  </a:lnTo>
                  <a:lnTo>
                    <a:pt x="1073430" y="407609"/>
                  </a:lnTo>
                  <a:lnTo>
                    <a:pt x="1063887" y="454323"/>
                  </a:lnTo>
                  <a:lnTo>
                    <a:pt x="1048506" y="498615"/>
                  </a:lnTo>
                  <a:lnTo>
                    <a:pt x="1027712" y="540060"/>
                  </a:lnTo>
                  <a:lnTo>
                    <a:pt x="1001933" y="578229"/>
                  </a:lnTo>
                  <a:lnTo>
                    <a:pt x="971597" y="612695"/>
                  </a:lnTo>
                  <a:lnTo>
                    <a:pt x="937131" y="643031"/>
                  </a:lnTo>
                  <a:lnTo>
                    <a:pt x="898962" y="668810"/>
                  </a:lnTo>
                  <a:lnTo>
                    <a:pt x="857517" y="689604"/>
                  </a:lnTo>
                  <a:lnTo>
                    <a:pt x="813225" y="704985"/>
                  </a:lnTo>
                  <a:lnTo>
                    <a:pt x="766511" y="714528"/>
                  </a:lnTo>
                  <a:lnTo>
                    <a:pt x="717804" y="717803"/>
                  </a:lnTo>
                  <a:lnTo>
                    <a:pt x="3902964" y="717803"/>
                  </a:lnTo>
                  <a:lnTo>
                    <a:pt x="3951671" y="714528"/>
                  </a:lnTo>
                  <a:lnTo>
                    <a:pt x="3998385" y="704985"/>
                  </a:lnTo>
                  <a:lnTo>
                    <a:pt x="4042677" y="689604"/>
                  </a:lnTo>
                  <a:lnTo>
                    <a:pt x="4084122" y="668810"/>
                  </a:lnTo>
                  <a:lnTo>
                    <a:pt x="4122291" y="643031"/>
                  </a:lnTo>
                  <a:lnTo>
                    <a:pt x="4156757" y="612695"/>
                  </a:lnTo>
                  <a:lnTo>
                    <a:pt x="4187093" y="578229"/>
                  </a:lnTo>
                  <a:lnTo>
                    <a:pt x="4212872" y="540060"/>
                  </a:lnTo>
                  <a:lnTo>
                    <a:pt x="4233666" y="498615"/>
                  </a:lnTo>
                  <a:lnTo>
                    <a:pt x="4249047" y="454323"/>
                  </a:lnTo>
                  <a:lnTo>
                    <a:pt x="4258590" y="407609"/>
                  </a:lnTo>
                  <a:lnTo>
                    <a:pt x="4261866" y="358901"/>
                  </a:lnTo>
                  <a:close/>
                </a:path>
              </a:pathLst>
            </a:custGeom>
            <a:solidFill>
              <a:srgbClr val="DDD9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15789" y="1652016"/>
              <a:ext cx="1435735" cy="4321810"/>
            </a:xfrm>
            <a:custGeom>
              <a:avLst/>
              <a:gdLst/>
              <a:ahLst/>
              <a:cxnLst/>
              <a:rect l="l" t="t" r="r" b="b"/>
              <a:pathLst>
                <a:path w="1435735" h="4321810">
                  <a:moveTo>
                    <a:pt x="1435608" y="0"/>
                  </a:moveTo>
                  <a:lnTo>
                    <a:pt x="1076706" y="0"/>
                  </a:lnTo>
                  <a:lnTo>
                    <a:pt x="1028973" y="6404"/>
                  </a:lnTo>
                  <a:lnTo>
                    <a:pt x="986098" y="24482"/>
                  </a:lnTo>
                  <a:lnTo>
                    <a:pt x="949785" y="52530"/>
                  </a:lnTo>
                  <a:lnTo>
                    <a:pt x="921737" y="88843"/>
                  </a:lnTo>
                  <a:lnTo>
                    <a:pt x="903659" y="131718"/>
                  </a:lnTo>
                  <a:lnTo>
                    <a:pt x="897255" y="179450"/>
                  </a:lnTo>
                  <a:lnTo>
                    <a:pt x="903659" y="227139"/>
                  </a:lnTo>
                  <a:lnTo>
                    <a:pt x="921737" y="270001"/>
                  </a:lnTo>
                  <a:lnTo>
                    <a:pt x="949785" y="306324"/>
                  </a:lnTo>
                  <a:lnTo>
                    <a:pt x="986098" y="334390"/>
                  </a:lnTo>
                  <a:lnTo>
                    <a:pt x="1028973" y="352488"/>
                  </a:lnTo>
                  <a:lnTo>
                    <a:pt x="1076706" y="358901"/>
                  </a:lnTo>
                  <a:lnTo>
                    <a:pt x="1125413" y="355626"/>
                  </a:lnTo>
                  <a:lnTo>
                    <a:pt x="1172127" y="346083"/>
                  </a:lnTo>
                  <a:lnTo>
                    <a:pt x="1216419" y="330702"/>
                  </a:lnTo>
                  <a:lnTo>
                    <a:pt x="1257864" y="309908"/>
                  </a:lnTo>
                  <a:lnTo>
                    <a:pt x="1296033" y="284129"/>
                  </a:lnTo>
                  <a:lnTo>
                    <a:pt x="1330499" y="253793"/>
                  </a:lnTo>
                  <a:lnTo>
                    <a:pt x="1360835" y="219327"/>
                  </a:lnTo>
                  <a:lnTo>
                    <a:pt x="1386614" y="181158"/>
                  </a:lnTo>
                  <a:lnTo>
                    <a:pt x="1407408" y="139713"/>
                  </a:lnTo>
                  <a:lnTo>
                    <a:pt x="1422789" y="95421"/>
                  </a:lnTo>
                  <a:lnTo>
                    <a:pt x="1432332" y="48707"/>
                  </a:lnTo>
                  <a:lnTo>
                    <a:pt x="1435608" y="0"/>
                  </a:lnTo>
                  <a:close/>
                </a:path>
                <a:path w="1435735" h="4321810">
                  <a:moveTo>
                    <a:pt x="358901" y="3603498"/>
                  </a:moveTo>
                  <a:lnTo>
                    <a:pt x="310194" y="3606773"/>
                  </a:lnTo>
                  <a:lnTo>
                    <a:pt x="263480" y="3616316"/>
                  </a:lnTo>
                  <a:lnTo>
                    <a:pt x="219188" y="3631698"/>
                  </a:lnTo>
                  <a:lnTo>
                    <a:pt x="177743" y="3652492"/>
                  </a:lnTo>
                  <a:lnTo>
                    <a:pt x="139574" y="3678271"/>
                  </a:lnTo>
                  <a:lnTo>
                    <a:pt x="105108" y="3708607"/>
                  </a:lnTo>
                  <a:lnTo>
                    <a:pt x="74772" y="3743075"/>
                  </a:lnTo>
                  <a:lnTo>
                    <a:pt x="48993" y="3781245"/>
                  </a:lnTo>
                  <a:lnTo>
                    <a:pt x="28199" y="3822691"/>
                  </a:lnTo>
                  <a:lnTo>
                    <a:pt x="12818" y="3866986"/>
                  </a:lnTo>
                  <a:lnTo>
                    <a:pt x="3275" y="3913702"/>
                  </a:lnTo>
                  <a:lnTo>
                    <a:pt x="0" y="3962412"/>
                  </a:lnTo>
                  <a:lnTo>
                    <a:pt x="3275" y="4011111"/>
                  </a:lnTo>
                  <a:lnTo>
                    <a:pt x="12818" y="4057819"/>
                  </a:lnTo>
                  <a:lnTo>
                    <a:pt x="28199" y="4102108"/>
                  </a:lnTo>
                  <a:lnTo>
                    <a:pt x="48993" y="4143550"/>
                  </a:lnTo>
                  <a:lnTo>
                    <a:pt x="74772" y="4181719"/>
                  </a:lnTo>
                  <a:lnTo>
                    <a:pt x="105108" y="4216185"/>
                  </a:lnTo>
                  <a:lnTo>
                    <a:pt x="139574" y="4246522"/>
                  </a:lnTo>
                  <a:lnTo>
                    <a:pt x="177743" y="4272303"/>
                  </a:lnTo>
                  <a:lnTo>
                    <a:pt x="219188" y="4293098"/>
                  </a:lnTo>
                  <a:lnTo>
                    <a:pt x="263480" y="4308482"/>
                  </a:lnTo>
                  <a:lnTo>
                    <a:pt x="310194" y="4318025"/>
                  </a:lnTo>
                  <a:lnTo>
                    <a:pt x="358901" y="4321302"/>
                  </a:lnTo>
                  <a:lnTo>
                    <a:pt x="407609" y="4318025"/>
                  </a:lnTo>
                  <a:lnTo>
                    <a:pt x="454323" y="4308482"/>
                  </a:lnTo>
                  <a:lnTo>
                    <a:pt x="498615" y="4293098"/>
                  </a:lnTo>
                  <a:lnTo>
                    <a:pt x="540060" y="4272303"/>
                  </a:lnTo>
                  <a:lnTo>
                    <a:pt x="578229" y="4246522"/>
                  </a:lnTo>
                  <a:lnTo>
                    <a:pt x="612695" y="4216185"/>
                  </a:lnTo>
                  <a:lnTo>
                    <a:pt x="643031" y="4181719"/>
                  </a:lnTo>
                  <a:lnTo>
                    <a:pt x="668810" y="4143550"/>
                  </a:lnTo>
                  <a:lnTo>
                    <a:pt x="689604" y="4102108"/>
                  </a:lnTo>
                  <a:lnTo>
                    <a:pt x="704985" y="4057819"/>
                  </a:lnTo>
                  <a:lnTo>
                    <a:pt x="714528" y="4011111"/>
                  </a:lnTo>
                  <a:lnTo>
                    <a:pt x="717804" y="3962412"/>
                  </a:lnTo>
                  <a:lnTo>
                    <a:pt x="358901" y="3962412"/>
                  </a:lnTo>
                  <a:lnTo>
                    <a:pt x="406590" y="3956007"/>
                  </a:lnTo>
                  <a:lnTo>
                    <a:pt x="449452" y="3937926"/>
                  </a:lnTo>
                  <a:lnTo>
                    <a:pt x="485775" y="3909875"/>
                  </a:lnTo>
                  <a:lnTo>
                    <a:pt x="513841" y="3873559"/>
                  </a:lnTo>
                  <a:lnTo>
                    <a:pt x="531939" y="3830682"/>
                  </a:lnTo>
                  <a:lnTo>
                    <a:pt x="538352" y="3782949"/>
                  </a:lnTo>
                  <a:lnTo>
                    <a:pt x="531939" y="3735260"/>
                  </a:lnTo>
                  <a:lnTo>
                    <a:pt x="513841" y="3692398"/>
                  </a:lnTo>
                  <a:lnTo>
                    <a:pt x="485775" y="3656076"/>
                  </a:lnTo>
                  <a:lnTo>
                    <a:pt x="449452" y="3628009"/>
                  </a:lnTo>
                  <a:lnTo>
                    <a:pt x="406590" y="3609911"/>
                  </a:lnTo>
                  <a:lnTo>
                    <a:pt x="358901" y="3603498"/>
                  </a:lnTo>
                  <a:close/>
                </a:path>
              </a:pathLst>
            </a:custGeom>
            <a:solidFill>
              <a:srgbClr val="B1A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15789" y="1293114"/>
              <a:ext cx="4620895" cy="4680585"/>
            </a:xfrm>
            <a:custGeom>
              <a:avLst/>
              <a:gdLst/>
              <a:ahLst/>
              <a:cxnLst/>
              <a:rect l="l" t="t" r="r" b="b"/>
              <a:pathLst>
                <a:path w="4620895" h="4680585">
                  <a:moveTo>
                    <a:pt x="717804" y="3962400"/>
                  </a:moveTo>
                  <a:lnTo>
                    <a:pt x="717804" y="358901"/>
                  </a:lnTo>
                  <a:lnTo>
                    <a:pt x="721079" y="310194"/>
                  </a:lnTo>
                  <a:lnTo>
                    <a:pt x="730622" y="263480"/>
                  </a:lnTo>
                  <a:lnTo>
                    <a:pt x="746003" y="219188"/>
                  </a:lnTo>
                  <a:lnTo>
                    <a:pt x="766797" y="177743"/>
                  </a:lnTo>
                  <a:lnTo>
                    <a:pt x="792576" y="139574"/>
                  </a:lnTo>
                  <a:lnTo>
                    <a:pt x="822912" y="105108"/>
                  </a:lnTo>
                  <a:lnTo>
                    <a:pt x="857378" y="74772"/>
                  </a:lnTo>
                  <a:lnTo>
                    <a:pt x="895547" y="48993"/>
                  </a:lnTo>
                  <a:lnTo>
                    <a:pt x="936992" y="28199"/>
                  </a:lnTo>
                  <a:lnTo>
                    <a:pt x="981284" y="12818"/>
                  </a:lnTo>
                  <a:lnTo>
                    <a:pt x="1027998" y="3275"/>
                  </a:lnTo>
                  <a:lnTo>
                    <a:pt x="1076706" y="0"/>
                  </a:lnTo>
                  <a:lnTo>
                    <a:pt x="4261866" y="0"/>
                  </a:lnTo>
                  <a:lnTo>
                    <a:pt x="4310573" y="3275"/>
                  </a:lnTo>
                  <a:lnTo>
                    <a:pt x="4357287" y="12818"/>
                  </a:lnTo>
                  <a:lnTo>
                    <a:pt x="4401579" y="28199"/>
                  </a:lnTo>
                  <a:lnTo>
                    <a:pt x="4443024" y="48993"/>
                  </a:lnTo>
                  <a:lnTo>
                    <a:pt x="4481193" y="74772"/>
                  </a:lnTo>
                  <a:lnTo>
                    <a:pt x="4515659" y="105108"/>
                  </a:lnTo>
                  <a:lnTo>
                    <a:pt x="4545995" y="139574"/>
                  </a:lnTo>
                  <a:lnTo>
                    <a:pt x="4571774" y="177743"/>
                  </a:lnTo>
                  <a:lnTo>
                    <a:pt x="4592568" y="219188"/>
                  </a:lnTo>
                  <a:lnTo>
                    <a:pt x="4607949" y="263480"/>
                  </a:lnTo>
                  <a:lnTo>
                    <a:pt x="4617492" y="310194"/>
                  </a:lnTo>
                  <a:lnTo>
                    <a:pt x="4620768" y="358901"/>
                  </a:lnTo>
                  <a:lnTo>
                    <a:pt x="4617492" y="407609"/>
                  </a:lnTo>
                  <a:lnTo>
                    <a:pt x="4607949" y="454323"/>
                  </a:lnTo>
                  <a:lnTo>
                    <a:pt x="4592568" y="498615"/>
                  </a:lnTo>
                  <a:lnTo>
                    <a:pt x="4571774" y="540060"/>
                  </a:lnTo>
                  <a:lnTo>
                    <a:pt x="4545995" y="578229"/>
                  </a:lnTo>
                  <a:lnTo>
                    <a:pt x="4515659" y="612695"/>
                  </a:lnTo>
                  <a:lnTo>
                    <a:pt x="4481193" y="643031"/>
                  </a:lnTo>
                  <a:lnTo>
                    <a:pt x="4443024" y="668810"/>
                  </a:lnTo>
                  <a:lnTo>
                    <a:pt x="4401579" y="689604"/>
                  </a:lnTo>
                  <a:lnTo>
                    <a:pt x="4357287" y="704985"/>
                  </a:lnTo>
                  <a:lnTo>
                    <a:pt x="4310573" y="714528"/>
                  </a:lnTo>
                  <a:lnTo>
                    <a:pt x="4261866" y="717803"/>
                  </a:lnTo>
                  <a:lnTo>
                    <a:pt x="3902964" y="717803"/>
                  </a:lnTo>
                  <a:lnTo>
                    <a:pt x="3902964" y="4321314"/>
                  </a:lnTo>
                  <a:lnTo>
                    <a:pt x="3899688" y="4370013"/>
                  </a:lnTo>
                  <a:lnTo>
                    <a:pt x="3890145" y="4416721"/>
                  </a:lnTo>
                  <a:lnTo>
                    <a:pt x="3874764" y="4461010"/>
                  </a:lnTo>
                  <a:lnTo>
                    <a:pt x="3853970" y="4502452"/>
                  </a:lnTo>
                  <a:lnTo>
                    <a:pt x="3828191" y="4540621"/>
                  </a:lnTo>
                  <a:lnTo>
                    <a:pt x="3797855" y="4575087"/>
                  </a:lnTo>
                  <a:lnTo>
                    <a:pt x="3763389" y="4605424"/>
                  </a:lnTo>
                  <a:lnTo>
                    <a:pt x="3725220" y="4631205"/>
                  </a:lnTo>
                  <a:lnTo>
                    <a:pt x="3683775" y="4652000"/>
                  </a:lnTo>
                  <a:lnTo>
                    <a:pt x="3639483" y="4667384"/>
                  </a:lnTo>
                  <a:lnTo>
                    <a:pt x="3592769" y="4676927"/>
                  </a:lnTo>
                  <a:lnTo>
                    <a:pt x="3544062" y="4680204"/>
                  </a:lnTo>
                  <a:lnTo>
                    <a:pt x="358901" y="4680204"/>
                  </a:lnTo>
                  <a:lnTo>
                    <a:pt x="310194" y="4676927"/>
                  </a:lnTo>
                  <a:lnTo>
                    <a:pt x="263480" y="4667384"/>
                  </a:lnTo>
                  <a:lnTo>
                    <a:pt x="219188" y="4652000"/>
                  </a:lnTo>
                  <a:lnTo>
                    <a:pt x="177743" y="4631205"/>
                  </a:lnTo>
                  <a:lnTo>
                    <a:pt x="139574" y="4605424"/>
                  </a:lnTo>
                  <a:lnTo>
                    <a:pt x="105108" y="4575087"/>
                  </a:lnTo>
                  <a:lnTo>
                    <a:pt x="74772" y="4540621"/>
                  </a:lnTo>
                  <a:lnTo>
                    <a:pt x="48993" y="4502452"/>
                  </a:lnTo>
                  <a:lnTo>
                    <a:pt x="28199" y="4461010"/>
                  </a:lnTo>
                  <a:lnTo>
                    <a:pt x="12818" y="4416721"/>
                  </a:lnTo>
                  <a:lnTo>
                    <a:pt x="3275" y="4370013"/>
                  </a:lnTo>
                  <a:lnTo>
                    <a:pt x="0" y="4321314"/>
                  </a:lnTo>
                  <a:lnTo>
                    <a:pt x="3275" y="4272604"/>
                  </a:lnTo>
                  <a:lnTo>
                    <a:pt x="12818" y="4225888"/>
                  </a:lnTo>
                  <a:lnTo>
                    <a:pt x="28199" y="4181593"/>
                  </a:lnTo>
                  <a:lnTo>
                    <a:pt x="48993" y="4140147"/>
                  </a:lnTo>
                  <a:lnTo>
                    <a:pt x="74772" y="4101977"/>
                  </a:lnTo>
                  <a:lnTo>
                    <a:pt x="105108" y="4067509"/>
                  </a:lnTo>
                  <a:lnTo>
                    <a:pt x="139574" y="4037173"/>
                  </a:lnTo>
                  <a:lnTo>
                    <a:pt x="177743" y="4011394"/>
                  </a:lnTo>
                  <a:lnTo>
                    <a:pt x="219188" y="3990600"/>
                  </a:lnTo>
                  <a:lnTo>
                    <a:pt x="263480" y="3975218"/>
                  </a:lnTo>
                  <a:lnTo>
                    <a:pt x="310194" y="3965675"/>
                  </a:lnTo>
                  <a:lnTo>
                    <a:pt x="358901" y="3962400"/>
                  </a:lnTo>
                  <a:lnTo>
                    <a:pt x="717804" y="3962400"/>
                  </a:lnTo>
                  <a:close/>
                </a:path>
                <a:path w="4620895" h="4680585">
                  <a:moveTo>
                    <a:pt x="1076706" y="0"/>
                  </a:moveTo>
                  <a:lnTo>
                    <a:pt x="1125413" y="3275"/>
                  </a:lnTo>
                  <a:lnTo>
                    <a:pt x="1172127" y="12818"/>
                  </a:lnTo>
                  <a:lnTo>
                    <a:pt x="1216419" y="28199"/>
                  </a:lnTo>
                  <a:lnTo>
                    <a:pt x="1257864" y="48993"/>
                  </a:lnTo>
                  <a:lnTo>
                    <a:pt x="1296033" y="74772"/>
                  </a:lnTo>
                  <a:lnTo>
                    <a:pt x="1330499" y="105108"/>
                  </a:lnTo>
                  <a:lnTo>
                    <a:pt x="1360835" y="139574"/>
                  </a:lnTo>
                  <a:lnTo>
                    <a:pt x="1386614" y="177743"/>
                  </a:lnTo>
                  <a:lnTo>
                    <a:pt x="1407408" y="219188"/>
                  </a:lnTo>
                  <a:lnTo>
                    <a:pt x="1422789" y="263480"/>
                  </a:lnTo>
                  <a:lnTo>
                    <a:pt x="1432332" y="310194"/>
                  </a:lnTo>
                  <a:lnTo>
                    <a:pt x="1435608" y="358901"/>
                  </a:lnTo>
                  <a:lnTo>
                    <a:pt x="1432332" y="407609"/>
                  </a:lnTo>
                  <a:lnTo>
                    <a:pt x="1422789" y="454323"/>
                  </a:lnTo>
                  <a:lnTo>
                    <a:pt x="1407408" y="498615"/>
                  </a:lnTo>
                  <a:lnTo>
                    <a:pt x="1386614" y="540060"/>
                  </a:lnTo>
                  <a:lnTo>
                    <a:pt x="1360835" y="578229"/>
                  </a:lnTo>
                  <a:lnTo>
                    <a:pt x="1330499" y="612695"/>
                  </a:lnTo>
                  <a:lnTo>
                    <a:pt x="1296033" y="643031"/>
                  </a:lnTo>
                  <a:lnTo>
                    <a:pt x="1257864" y="668810"/>
                  </a:lnTo>
                  <a:lnTo>
                    <a:pt x="1216419" y="689604"/>
                  </a:lnTo>
                  <a:lnTo>
                    <a:pt x="1172127" y="704985"/>
                  </a:lnTo>
                  <a:lnTo>
                    <a:pt x="1125413" y="714528"/>
                  </a:lnTo>
                  <a:lnTo>
                    <a:pt x="1076706" y="717803"/>
                  </a:lnTo>
                  <a:lnTo>
                    <a:pt x="1028973" y="711390"/>
                  </a:lnTo>
                  <a:lnTo>
                    <a:pt x="986098" y="693292"/>
                  </a:lnTo>
                  <a:lnTo>
                    <a:pt x="949785" y="665226"/>
                  </a:lnTo>
                  <a:lnTo>
                    <a:pt x="921737" y="628903"/>
                  </a:lnTo>
                  <a:lnTo>
                    <a:pt x="903659" y="586041"/>
                  </a:lnTo>
                  <a:lnTo>
                    <a:pt x="897255" y="538352"/>
                  </a:lnTo>
                  <a:lnTo>
                    <a:pt x="903659" y="490620"/>
                  </a:lnTo>
                  <a:lnTo>
                    <a:pt x="921737" y="447745"/>
                  </a:lnTo>
                  <a:lnTo>
                    <a:pt x="949785" y="411432"/>
                  </a:lnTo>
                  <a:lnTo>
                    <a:pt x="986098" y="383384"/>
                  </a:lnTo>
                  <a:lnTo>
                    <a:pt x="1028973" y="365306"/>
                  </a:lnTo>
                  <a:lnTo>
                    <a:pt x="1076706" y="358901"/>
                  </a:lnTo>
                  <a:lnTo>
                    <a:pt x="1435608" y="358901"/>
                  </a:lnTo>
                </a:path>
                <a:path w="4620895" h="4680585">
                  <a:moveTo>
                    <a:pt x="3902964" y="717803"/>
                  </a:moveTo>
                  <a:lnTo>
                    <a:pt x="1076706" y="717803"/>
                  </a:lnTo>
                </a:path>
                <a:path w="4620895" h="4680585">
                  <a:moveTo>
                    <a:pt x="358901" y="3962400"/>
                  </a:moveTo>
                  <a:lnTo>
                    <a:pt x="406590" y="3968813"/>
                  </a:lnTo>
                  <a:lnTo>
                    <a:pt x="449452" y="3986911"/>
                  </a:lnTo>
                  <a:lnTo>
                    <a:pt x="485775" y="4014978"/>
                  </a:lnTo>
                  <a:lnTo>
                    <a:pt x="513841" y="4051300"/>
                  </a:lnTo>
                  <a:lnTo>
                    <a:pt x="531939" y="4094162"/>
                  </a:lnTo>
                  <a:lnTo>
                    <a:pt x="538352" y="4141851"/>
                  </a:lnTo>
                  <a:lnTo>
                    <a:pt x="531939" y="4189540"/>
                  </a:lnTo>
                  <a:lnTo>
                    <a:pt x="513841" y="4232405"/>
                  </a:lnTo>
                  <a:lnTo>
                    <a:pt x="485775" y="4268730"/>
                  </a:lnTo>
                  <a:lnTo>
                    <a:pt x="449452" y="4296800"/>
                  </a:lnTo>
                  <a:lnTo>
                    <a:pt x="406590" y="4314900"/>
                  </a:lnTo>
                  <a:lnTo>
                    <a:pt x="358901" y="4321314"/>
                  </a:lnTo>
                  <a:lnTo>
                    <a:pt x="717804" y="4321314"/>
                  </a:lnTo>
                </a:path>
                <a:path w="4620895" h="4680585">
                  <a:moveTo>
                    <a:pt x="358901" y="4680204"/>
                  </a:moveTo>
                  <a:lnTo>
                    <a:pt x="407609" y="4676927"/>
                  </a:lnTo>
                  <a:lnTo>
                    <a:pt x="454323" y="4667384"/>
                  </a:lnTo>
                  <a:lnTo>
                    <a:pt x="498615" y="4652000"/>
                  </a:lnTo>
                  <a:lnTo>
                    <a:pt x="540060" y="4631205"/>
                  </a:lnTo>
                  <a:lnTo>
                    <a:pt x="578229" y="4605424"/>
                  </a:lnTo>
                  <a:lnTo>
                    <a:pt x="612695" y="4575087"/>
                  </a:lnTo>
                  <a:lnTo>
                    <a:pt x="643031" y="4540621"/>
                  </a:lnTo>
                  <a:lnTo>
                    <a:pt x="668810" y="4502452"/>
                  </a:lnTo>
                  <a:lnTo>
                    <a:pt x="689604" y="4461010"/>
                  </a:lnTo>
                  <a:lnTo>
                    <a:pt x="704985" y="4416721"/>
                  </a:lnTo>
                  <a:lnTo>
                    <a:pt x="714528" y="4370013"/>
                  </a:lnTo>
                  <a:lnTo>
                    <a:pt x="717804" y="4321314"/>
                  </a:lnTo>
                  <a:lnTo>
                    <a:pt x="717804" y="3962400"/>
                  </a:lnTo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212841" y="1803760"/>
            <a:ext cx="2487930" cy="112268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535"/>
              </a:spcBef>
              <a:buFont typeface="Wingdings"/>
              <a:buChar char=""/>
              <a:tabLst>
                <a:tab pos="299720" algn="l"/>
              </a:tabLst>
            </a:pPr>
            <a:r>
              <a:rPr sz="2400" dirty="0">
                <a:latin typeface="Times New Roman"/>
                <a:cs typeface="Times New Roman"/>
              </a:rPr>
              <a:t>Revision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required</a:t>
            </a:r>
            <a:endParaRPr sz="2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299720" algn="l"/>
              </a:tabLst>
            </a:pPr>
            <a:r>
              <a:rPr sz="2400" dirty="0">
                <a:latin typeface="Times New Roman"/>
                <a:cs typeface="Times New Roman"/>
              </a:rPr>
              <a:t>Uncertain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future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78</a:t>
            </a:fld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5212841" y="2900934"/>
            <a:ext cx="13785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</a:tabLst>
            </a:pPr>
            <a:r>
              <a:rPr sz="2400" dirty="0">
                <a:latin typeface="Times New Roman"/>
                <a:cs typeface="Times New Roman"/>
              </a:rPr>
              <a:t>Depends  support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00164" y="2900934"/>
            <a:ext cx="1341755" cy="112268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955675" algn="l"/>
              </a:tabLst>
            </a:pPr>
            <a:r>
              <a:rPr sz="2400" dirty="0">
                <a:latin typeface="Times New Roman"/>
                <a:cs typeface="Times New Roman"/>
              </a:rPr>
              <a:t>upon	the</a:t>
            </a:r>
            <a:endParaRPr sz="2400">
              <a:latin typeface="Times New Roman"/>
              <a:cs typeface="Times New Roman"/>
            </a:endParaRPr>
          </a:p>
          <a:p>
            <a:pPr marL="105410">
              <a:lnSpc>
                <a:spcPct val="100000"/>
              </a:lnSpc>
              <a:spcBef>
                <a:spcPts val="1440"/>
              </a:spcBef>
              <a:tabLst>
                <a:tab pos="937260" algn="l"/>
              </a:tabLst>
            </a:pPr>
            <a:r>
              <a:rPr sz="2400" dirty="0">
                <a:latin typeface="Times New Roman"/>
                <a:cs typeface="Times New Roman"/>
              </a:rPr>
              <a:t>of	top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12841" y="3997533"/>
            <a:ext cx="3027045" cy="11239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1545"/>
              </a:spcBef>
            </a:pPr>
            <a:r>
              <a:rPr sz="2400" spc="-5" dirty="0">
                <a:latin typeface="Times New Roman"/>
                <a:cs typeface="Times New Roman"/>
              </a:rPr>
              <a:t>management</a:t>
            </a:r>
            <a:endParaRPr sz="2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299720" algn="l"/>
                <a:tab pos="1616075" algn="l"/>
                <a:tab pos="2641600" algn="l"/>
              </a:tabLst>
            </a:pPr>
            <a:r>
              <a:rPr sz="2400" dirty="0">
                <a:latin typeface="Times New Roman"/>
                <a:cs typeface="Times New Roman"/>
              </a:rPr>
              <a:t>Con</a:t>
            </a:r>
            <a:r>
              <a:rPr sz="2400" spc="-15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spc="-5" dirty="0">
                <a:latin typeface="Times New Roman"/>
                <a:cs typeface="Times New Roman"/>
              </a:rPr>
              <a:t>ts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ong	the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99353" y="5278628"/>
            <a:ext cx="1514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departments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74823" y="1433830"/>
            <a:ext cx="58083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271645" algn="l"/>
              </a:tabLst>
            </a:pPr>
            <a:r>
              <a:rPr sz="2600" dirty="0">
                <a:latin typeface="Times New Roman"/>
                <a:cs typeface="Times New Roman"/>
              </a:rPr>
              <a:t>Advantages	</a:t>
            </a:r>
            <a:r>
              <a:rPr sz="2600" spc="-5" dirty="0">
                <a:latin typeface="Times New Roman"/>
                <a:cs typeface="Times New Roman"/>
              </a:rPr>
              <a:t>Limitations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Standard</a:t>
            </a:r>
            <a:r>
              <a:rPr spc="-55" dirty="0"/>
              <a:t> </a:t>
            </a:r>
            <a:r>
              <a:rPr dirty="0"/>
              <a:t>Costing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406" y="1737715"/>
            <a:ext cx="7836534" cy="359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 algn="just">
              <a:lnSpc>
                <a:spcPct val="150000"/>
              </a:lnSpc>
              <a:spcBef>
                <a:spcPts val="100"/>
              </a:spcBef>
              <a:buFont typeface="Wingdings"/>
              <a:buChar char=""/>
              <a:tabLst>
                <a:tab pos="469900" algn="l"/>
              </a:tabLst>
            </a:pPr>
            <a:r>
              <a:rPr sz="2600" spc="-5" dirty="0">
                <a:latin typeface="Times New Roman"/>
                <a:cs typeface="Times New Roman"/>
              </a:rPr>
              <a:t>Standard</a:t>
            </a:r>
            <a:r>
              <a:rPr sz="2600" spc="5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costing</a:t>
            </a:r>
            <a:r>
              <a:rPr sz="2600" spc="5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is</a:t>
            </a:r>
            <a:r>
              <a:rPr sz="2600" spc="5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5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method</a:t>
            </a:r>
            <a:r>
              <a:rPr sz="2600" spc="5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of</a:t>
            </a:r>
            <a:r>
              <a:rPr sz="2600" spc="5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estimating</a:t>
            </a:r>
            <a:r>
              <a:rPr sz="2600" spc="5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5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right </a:t>
            </a:r>
            <a:r>
              <a:rPr sz="2600" spc="-6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cost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or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most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efficient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cost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manufacturing</a:t>
            </a:r>
            <a:r>
              <a:rPr sz="2600" dirty="0">
                <a:latin typeface="Times New Roman"/>
                <a:cs typeface="Times New Roman"/>
              </a:rPr>
              <a:t> a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product.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"/>
            </a:pPr>
            <a:endParaRPr sz="4050">
              <a:latin typeface="Times New Roman"/>
              <a:cs typeface="Times New Roman"/>
            </a:endParaRPr>
          </a:p>
          <a:p>
            <a:pPr marL="469900" marR="5715" indent="-457200" algn="just">
              <a:lnSpc>
                <a:spcPct val="150100"/>
              </a:lnSpc>
              <a:buFont typeface="Wingdings"/>
              <a:buChar char=""/>
              <a:tabLst>
                <a:tab pos="469900" algn="l"/>
              </a:tabLst>
            </a:pPr>
            <a:r>
              <a:rPr sz="2600" spc="-5" dirty="0">
                <a:latin typeface="Times New Roman"/>
                <a:cs typeface="Times New Roman"/>
              </a:rPr>
              <a:t>Standard costing is an important activity </a:t>
            </a:r>
            <a:r>
              <a:rPr sz="2600" dirty="0">
                <a:latin typeface="Times New Roman"/>
                <a:cs typeface="Times New Roman"/>
              </a:rPr>
              <a:t>to </a:t>
            </a:r>
            <a:r>
              <a:rPr sz="2600" spc="-5" dirty="0">
                <a:latin typeface="Times New Roman"/>
                <a:cs typeface="Times New Roman"/>
              </a:rPr>
              <a:t>determine </a:t>
            </a:r>
            <a:r>
              <a:rPr sz="2600" dirty="0">
                <a:latin typeface="Times New Roman"/>
                <a:cs typeface="Times New Roman"/>
              </a:rPr>
              <a:t> the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efficiency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cost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controlling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in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an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industry.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79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Leadership</a:t>
            </a:r>
            <a:r>
              <a:rPr spc="-70" dirty="0"/>
              <a:t> </a:t>
            </a:r>
            <a:r>
              <a:rPr dirty="0"/>
              <a:t>Styles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8916" y="1073483"/>
            <a:ext cx="5176520" cy="1808480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655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b="1" dirty="0">
                <a:latin typeface="Times New Roman"/>
                <a:cs typeface="Times New Roman"/>
              </a:rPr>
              <a:t>A</a:t>
            </a:r>
            <a:r>
              <a:rPr sz="2600" b="1" spc="5" dirty="0">
                <a:latin typeface="Times New Roman"/>
                <a:cs typeface="Times New Roman"/>
              </a:rPr>
              <a:t>u</a:t>
            </a:r>
            <a:r>
              <a:rPr sz="2600" b="1" dirty="0">
                <a:latin typeface="Times New Roman"/>
                <a:cs typeface="Times New Roman"/>
              </a:rPr>
              <a:t>tocratic</a:t>
            </a:r>
            <a:r>
              <a:rPr sz="2600" b="1" spc="-4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or</a:t>
            </a:r>
            <a:r>
              <a:rPr sz="2600" b="1" spc="-204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A</a:t>
            </a:r>
            <a:r>
              <a:rPr sz="2600" b="1" spc="5" dirty="0">
                <a:latin typeface="Times New Roman"/>
                <a:cs typeface="Times New Roman"/>
              </a:rPr>
              <a:t>u</a:t>
            </a:r>
            <a:r>
              <a:rPr sz="2600" b="1" dirty="0">
                <a:latin typeface="Times New Roman"/>
                <a:cs typeface="Times New Roman"/>
              </a:rPr>
              <a:t>thoritative</a:t>
            </a:r>
            <a:r>
              <a:rPr sz="2600" b="1" spc="-4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Style</a:t>
            </a:r>
            <a:endParaRPr sz="26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56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b="1" dirty="0">
                <a:latin typeface="Times New Roman"/>
                <a:cs typeface="Times New Roman"/>
              </a:rPr>
              <a:t>Democratic</a:t>
            </a:r>
            <a:r>
              <a:rPr sz="2600" b="1" spc="-6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or</a:t>
            </a:r>
            <a:r>
              <a:rPr sz="2600" b="1" spc="-8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Participative</a:t>
            </a:r>
            <a:r>
              <a:rPr sz="2600" b="1" spc="-5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Style</a:t>
            </a:r>
            <a:endParaRPr sz="26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56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b="1" spc="-10" dirty="0">
                <a:latin typeface="Times New Roman"/>
                <a:cs typeface="Times New Roman"/>
              </a:rPr>
              <a:t>Laissez-faire</a:t>
            </a:r>
            <a:r>
              <a:rPr sz="2600" b="1" spc="-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or</a:t>
            </a:r>
            <a:r>
              <a:rPr sz="2600" b="1" spc="-60" dirty="0">
                <a:latin typeface="Times New Roman"/>
                <a:cs typeface="Times New Roman"/>
              </a:rPr>
              <a:t> </a:t>
            </a:r>
            <a:r>
              <a:rPr sz="2600" b="1" spc="-15" dirty="0">
                <a:latin typeface="Times New Roman"/>
                <a:cs typeface="Times New Roman"/>
              </a:rPr>
              <a:t>Free-rein </a:t>
            </a:r>
            <a:r>
              <a:rPr sz="2600" b="1" dirty="0">
                <a:latin typeface="Times New Roman"/>
                <a:cs typeface="Times New Roman"/>
              </a:rPr>
              <a:t>Style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276" y="3058667"/>
            <a:ext cx="7991856" cy="32979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Modern</a:t>
            </a:r>
            <a:r>
              <a:rPr spc="-30" dirty="0"/>
              <a:t> </a:t>
            </a:r>
            <a:r>
              <a:rPr dirty="0"/>
              <a:t>Control</a:t>
            </a:r>
            <a:r>
              <a:rPr spc="-80" dirty="0"/>
              <a:t> </a:t>
            </a:r>
            <a:r>
              <a:rPr spc="-25" dirty="0"/>
              <a:t>Techniques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406" y="1104341"/>
            <a:ext cx="6788150" cy="5179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600" dirty="0">
                <a:latin typeface="Times New Roman"/>
                <a:cs typeface="Times New Roman"/>
              </a:rPr>
              <a:t>Break-even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analysis.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Times New Roman"/>
              <a:buAutoNum type="arabicPeriod"/>
            </a:pPr>
            <a:endParaRPr sz="27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600" spc="-40" dirty="0">
                <a:latin typeface="Times New Roman"/>
                <a:cs typeface="Times New Roman"/>
              </a:rPr>
              <a:t>PERT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-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Program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Evaluation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Review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Technique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imes New Roman"/>
              <a:buAutoNum type="arabicPeriod"/>
            </a:pPr>
            <a:endParaRPr sz="27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600" dirty="0">
                <a:latin typeface="Times New Roman"/>
                <a:cs typeface="Times New Roman"/>
              </a:rPr>
              <a:t>CPM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- </a:t>
            </a:r>
            <a:r>
              <a:rPr sz="2600" spc="-5" dirty="0">
                <a:latin typeface="Times New Roman"/>
                <a:cs typeface="Times New Roman"/>
              </a:rPr>
              <a:t>Critical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Path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Method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Times New Roman"/>
              <a:buAutoNum type="arabicPeriod"/>
            </a:pPr>
            <a:endParaRPr sz="27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600" dirty="0">
                <a:latin typeface="Times New Roman"/>
                <a:cs typeface="Times New Roman"/>
              </a:rPr>
              <a:t>SQC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-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Statistical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Quality</a:t>
            </a:r>
            <a:r>
              <a:rPr sz="2600" dirty="0">
                <a:latin typeface="Times New Roman"/>
                <a:cs typeface="Times New Roman"/>
              </a:rPr>
              <a:t> Control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Times New Roman"/>
              <a:buAutoNum type="arabicPeriod"/>
            </a:pPr>
            <a:endParaRPr sz="27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600" dirty="0">
                <a:latin typeface="Times New Roman"/>
                <a:cs typeface="Times New Roman"/>
              </a:rPr>
              <a:t>Internal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audit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imes New Roman"/>
              <a:buAutoNum type="arabicPeriod"/>
            </a:pPr>
            <a:endParaRPr sz="27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600" dirty="0">
                <a:latin typeface="Times New Roman"/>
                <a:cs typeface="Times New Roman"/>
              </a:rPr>
              <a:t>MIS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-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Management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Information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System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Times New Roman"/>
              <a:buAutoNum type="arabicPeriod"/>
            </a:pPr>
            <a:endParaRPr sz="27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600" dirty="0">
                <a:latin typeface="Times New Roman"/>
                <a:cs typeface="Times New Roman"/>
              </a:rPr>
              <a:t>Quality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circles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80</a:t>
            </a:fld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Bre</a:t>
            </a:r>
            <a:r>
              <a:rPr spc="5" dirty="0"/>
              <a:t>a</a:t>
            </a:r>
            <a:r>
              <a:rPr spc="10" dirty="0"/>
              <a:t>k</a:t>
            </a:r>
            <a:r>
              <a:rPr dirty="0"/>
              <a:t>-Ev</a:t>
            </a:r>
            <a:r>
              <a:rPr spc="5" dirty="0"/>
              <a:t>e</a:t>
            </a:r>
            <a:r>
              <a:rPr dirty="0"/>
              <a:t>n</a:t>
            </a:r>
            <a:r>
              <a:rPr spc="-220" dirty="0"/>
              <a:t> </a:t>
            </a:r>
            <a:r>
              <a:rPr dirty="0"/>
              <a:t>An</a:t>
            </a:r>
            <a:r>
              <a:rPr spc="5" dirty="0"/>
              <a:t>a</a:t>
            </a:r>
            <a:r>
              <a:rPr dirty="0"/>
              <a:t>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6250" y="2132258"/>
            <a:ext cx="4381500" cy="2999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2600" dirty="0">
                <a:latin typeface="Times New Roman"/>
                <a:cs typeface="Times New Roman"/>
              </a:rPr>
              <a:t>Break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even</a:t>
            </a:r>
            <a:r>
              <a:rPr sz="2600" spc="-5" dirty="0">
                <a:latin typeface="Times New Roman"/>
                <a:cs typeface="Times New Roman"/>
              </a:rPr>
              <a:t> analysis</a:t>
            </a:r>
            <a:r>
              <a:rPr sz="2600" dirty="0">
                <a:latin typeface="Times New Roman"/>
                <a:cs typeface="Times New Roman"/>
              </a:rPr>
              <a:t> involves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understanding </a:t>
            </a:r>
            <a:r>
              <a:rPr sz="2600" dirty="0">
                <a:latin typeface="Times New Roman"/>
                <a:cs typeface="Times New Roman"/>
              </a:rPr>
              <a:t>the </a:t>
            </a:r>
            <a:r>
              <a:rPr sz="2600" spc="-5" dirty="0">
                <a:latin typeface="Times New Roman"/>
                <a:cs typeface="Times New Roman"/>
              </a:rPr>
              <a:t>costs </a:t>
            </a:r>
            <a:r>
              <a:rPr sz="2600" dirty="0">
                <a:latin typeface="Times New Roman"/>
                <a:cs typeface="Times New Roman"/>
              </a:rPr>
              <a:t>involved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in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producing</a:t>
            </a:r>
            <a:r>
              <a:rPr sz="2600" dirty="0">
                <a:latin typeface="Times New Roman"/>
                <a:cs typeface="Times New Roman"/>
              </a:rPr>
              <a:t> a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product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and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thereby fix </a:t>
            </a:r>
            <a:r>
              <a:rPr sz="2600" dirty="0">
                <a:latin typeface="Times New Roman"/>
                <a:cs typeface="Times New Roman"/>
              </a:rPr>
              <a:t>the selling price </a:t>
            </a:r>
            <a:r>
              <a:rPr sz="2600" spc="-5" dirty="0">
                <a:latin typeface="Times New Roman"/>
                <a:cs typeface="Times New Roman"/>
              </a:rPr>
              <a:t>in </a:t>
            </a:r>
            <a:r>
              <a:rPr sz="2600" dirty="0">
                <a:latin typeface="Times New Roman"/>
                <a:cs typeface="Times New Roman"/>
              </a:rPr>
              <a:t> order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to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make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particular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profit.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5923" y="1481327"/>
            <a:ext cx="4126991" cy="47518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81</a:t>
            </a:fld>
            <a:endParaRPr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Bre</a:t>
            </a:r>
            <a:r>
              <a:rPr spc="5" dirty="0"/>
              <a:t>a</a:t>
            </a:r>
            <a:r>
              <a:rPr spc="10" dirty="0"/>
              <a:t>k</a:t>
            </a:r>
            <a:r>
              <a:rPr dirty="0"/>
              <a:t>-Ev</a:t>
            </a:r>
            <a:r>
              <a:rPr spc="5" dirty="0"/>
              <a:t>e</a:t>
            </a:r>
            <a:r>
              <a:rPr dirty="0"/>
              <a:t>n</a:t>
            </a:r>
            <a:r>
              <a:rPr spc="-220" dirty="0"/>
              <a:t> </a:t>
            </a:r>
            <a:r>
              <a:rPr dirty="0"/>
              <a:t>An</a:t>
            </a:r>
            <a:r>
              <a:rPr spc="5" dirty="0"/>
              <a:t>a</a:t>
            </a:r>
            <a:r>
              <a:rPr dirty="0"/>
              <a:t>lysis</a:t>
            </a:r>
            <a:r>
              <a:rPr spc="-15" dirty="0"/>
              <a:t> </a:t>
            </a:r>
            <a:r>
              <a:rPr dirty="0"/>
              <a:t>Co</a:t>
            </a:r>
            <a:r>
              <a:rPr spc="5" dirty="0"/>
              <a:t>n</a:t>
            </a:r>
            <a:r>
              <a:rPr dirty="0"/>
              <a:t>t..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406" y="977471"/>
            <a:ext cx="7981315" cy="5375275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2600" spc="-5" dirty="0">
                <a:latin typeface="Times New Roman"/>
                <a:cs typeface="Times New Roman"/>
              </a:rPr>
              <a:t>Break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even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analysis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is</a:t>
            </a:r>
            <a:r>
              <a:rPr sz="2600" dirty="0">
                <a:latin typeface="Times New Roman"/>
                <a:cs typeface="Times New Roman"/>
              </a:rPr>
              <a:t> used:</a:t>
            </a:r>
            <a:endParaRPr sz="26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56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spc="-90" dirty="0">
                <a:latin typeface="Times New Roman"/>
                <a:cs typeface="Times New Roman"/>
              </a:rPr>
              <a:t>To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find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Times New Roman"/>
                <a:cs typeface="Times New Roman"/>
              </a:rPr>
              <a:t>effect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of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varying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selling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price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upon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profit.</a:t>
            </a:r>
            <a:endParaRPr sz="260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50000"/>
              </a:lnSpc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spc="-95" dirty="0">
                <a:latin typeface="Times New Roman"/>
                <a:cs typeface="Times New Roman"/>
              </a:rPr>
              <a:t>To</a:t>
            </a:r>
            <a:r>
              <a:rPr sz="2600" spc="2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find</a:t>
            </a:r>
            <a:r>
              <a:rPr sz="2600" spc="24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the</a:t>
            </a:r>
            <a:r>
              <a:rPr sz="2600" spc="225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Times New Roman"/>
                <a:cs typeface="Times New Roman"/>
              </a:rPr>
              <a:t>effect</a:t>
            </a:r>
            <a:r>
              <a:rPr sz="2600" spc="2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2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fixed</a:t>
            </a:r>
            <a:r>
              <a:rPr sz="2600" spc="2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costs</a:t>
            </a:r>
            <a:r>
              <a:rPr sz="2600" spc="2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24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variable</a:t>
            </a:r>
            <a:r>
              <a:rPr sz="2600" spc="2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cost</a:t>
            </a:r>
            <a:r>
              <a:rPr sz="2600" spc="2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upon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profit.</a:t>
            </a:r>
            <a:endParaRPr sz="2600">
              <a:latin typeface="Times New Roman"/>
              <a:cs typeface="Times New Roman"/>
            </a:endParaRPr>
          </a:p>
          <a:p>
            <a:pPr marL="469900" marR="5715" indent="-457200">
              <a:lnSpc>
                <a:spcPct val="150000"/>
              </a:lnSpc>
              <a:spcBef>
                <a:spcPts val="5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spc="-95" dirty="0">
                <a:latin typeface="Times New Roman"/>
                <a:cs typeface="Times New Roman"/>
              </a:rPr>
              <a:t>To</a:t>
            </a:r>
            <a:r>
              <a:rPr sz="2600" spc="12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find</a:t>
            </a:r>
            <a:r>
              <a:rPr sz="2600" spc="1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1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minimum</a:t>
            </a:r>
            <a:r>
              <a:rPr sz="2600" spc="1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production</a:t>
            </a:r>
            <a:r>
              <a:rPr sz="2600" spc="10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required</a:t>
            </a:r>
            <a:r>
              <a:rPr sz="2600" spc="114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to</a:t>
            </a:r>
            <a:r>
              <a:rPr sz="2600" spc="1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break-even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i.e.,</a:t>
            </a:r>
            <a:r>
              <a:rPr sz="2600" dirty="0">
                <a:latin typeface="Times New Roman"/>
                <a:cs typeface="Times New Roman"/>
              </a:rPr>
              <a:t> no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loss-no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profit.</a:t>
            </a:r>
            <a:endParaRPr sz="2600">
              <a:latin typeface="Times New Roman"/>
              <a:cs typeface="Times New Roman"/>
            </a:endParaRPr>
          </a:p>
          <a:p>
            <a:pPr marL="469900" marR="5080" indent="-457200">
              <a:lnSpc>
                <a:spcPts val="4680"/>
              </a:lnSpc>
              <a:spcBef>
                <a:spcPts val="415"/>
              </a:spcBef>
              <a:buFont typeface="Wingdings"/>
              <a:buChar char=""/>
              <a:tabLst>
                <a:tab pos="545465" algn="l"/>
                <a:tab pos="546100" algn="l"/>
              </a:tabLst>
            </a:pPr>
            <a:r>
              <a:rPr dirty="0"/>
              <a:t>	</a:t>
            </a:r>
            <a:r>
              <a:rPr sz="2600" spc="-90" dirty="0">
                <a:latin typeface="Times New Roman"/>
                <a:cs typeface="Times New Roman"/>
              </a:rPr>
              <a:t>To</a:t>
            </a:r>
            <a:r>
              <a:rPr sz="2600" spc="2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compare</a:t>
            </a:r>
            <a:r>
              <a:rPr sz="2600" spc="19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two</a:t>
            </a:r>
            <a:r>
              <a:rPr sz="2600" spc="19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or</a:t>
            </a:r>
            <a:r>
              <a:rPr sz="2600" spc="2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more</a:t>
            </a:r>
            <a:r>
              <a:rPr sz="2600" spc="18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products</a:t>
            </a:r>
            <a:r>
              <a:rPr sz="2600" spc="19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with</a:t>
            </a:r>
            <a:r>
              <a:rPr sz="2600" spc="204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respect</a:t>
            </a:r>
            <a:r>
              <a:rPr sz="2600" spc="19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to</a:t>
            </a:r>
            <a:r>
              <a:rPr sz="2600" spc="2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their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profitability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cost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production.</a:t>
            </a:r>
            <a:endParaRPr sz="26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145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600" spc="-90" dirty="0">
                <a:latin typeface="Times New Roman"/>
                <a:cs typeface="Times New Roman"/>
              </a:rPr>
              <a:t>To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find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what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quantity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production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leads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to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what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costs.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82</a:t>
            </a:fld>
            <a:endParaRPr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pc="-50" dirty="0"/>
              <a:t>PERT</a:t>
            </a:r>
            <a:r>
              <a:rPr spc="-75" dirty="0"/>
              <a:t> </a:t>
            </a:r>
            <a:r>
              <a:rPr dirty="0"/>
              <a:t>–</a:t>
            </a:r>
            <a:r>
              <a:rPr spc="-5" dirty="0"/>
              <a:t> </a:t>
            </a:r>
            <a:r>
              <a:rPr dirty="0"/>
              <a:t>Program</a:t>
            </a:r>
            <a:r>
              <a:rPr spc="-50" dirty="0"/>
              <a:t> </a:t>
            </a:r>
            <a:r>
              <a:rPr dirty="0"/>
              <a:t>Evaluation</a:t>
            </a:r>
            <a:r>
              <a:rPr spc="-30" dirty="0"/>
              <a:t> </a:t>
            </a:r>
            <a:r>
              <a:rPr dirty="0"/>
              <a:t>Review</a:t>
            </a:r>
            <a:r>
              <a:rPr spc="-70" dirty="0"/>
              <a:t> </a:t>
            </a:r>
            <a:r>
              <a:rPr spc="-25" dirty="0"/>
              <a:t>Technique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406" y="977471"/>
            <a:ext cx="4038600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50000"/>
              </a:lnSpc>
              <a:spcBef>
                <a:spcPts val="95"/>
              </a:spcBef>
              <a:buFont typeface="Wingdings"/>
              <a:buChar char=""/>
              <a:tabLst>
                <a:tab pos="469265" algn="l"/>
                <a:tab pos="469900" algn="l"/>
                <a:tab pos="992505" algn="l"/>
                <a:tab pos="2108200" algn="l"/>
                <a:tab pos="2336800" algn="l"/>
                <a:tab pos="3547110" algn="l"/>
              </a:tabLst>
            </a:pPr>
            <a:r>
              <a:rPr sz="2600" spc="-5" dirty="0">
                <a:latin typeface="Times New Roman"/>
                <a:cs typeface="Times New Roman"/>
              </a:rPr>
              <a:t>In	</a:t>
            </a:r>
            <a:r>
              <a:rPr sz="2600" b="1" spc="-25" dirty="0">
                <a:latin typeface="Times New Roman"/>
                <a:cs typeface="Times New Roman"/>
              </a:rPr>
              <a:t>PERT	</a:t>
            </a:r>
            <a:r>
              <a:rPr sz="2600" spc="-5" dirty="0">
                <a:latin typeface="Times New Roman"/>
                <a:cs typeface="Times New Roman"/>
              </a:rPr>
              <a:t>activities	</a:t>
            </a:r>
            <a:r>
              <a:rPr sz="2600" dirty="0">
                <a:latin typeface="Times New Roman"/>
                <a:cs typeface="Times New Roman"/>
              </a:rPr>
              <a:t>are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pre</a:t>
            </a:r>
            <a:r>
              <a:rPr sz="2600" spc="-15" dirty="0">
                <a:latin typeface="Times New Roman"/>
                <a:cs typeface="Times New Roman"/>
              </a:rPr>
              <a:t>c</a:t>
            </a:r>
            <a:r>
              <a:rPr sz="2600" spc="-20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d</a:t>
            </a:r>
            <a:r>
              <a:rPr sz="2600" spc="-1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nce		r</a:t>
            </a:r>
            <a:r>
              <a:rPr sz="2600" spc="-1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l</a:t>
            </a:r>
            <a:r>
              <a:rPr sz="2600" spc="-1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-1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o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ships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83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946396" y="977471"/>
            <a:ext cx="365442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7329" marR="5080" indent="-215265">
              <a:lnSpc>
                <a:spcPct val="150000"/>
              </a:lnSpc>
              <a:spcBef>
                <a:spcPts val="95"/>
              </a:spcBef>
              <a:tabLst>
                <a:tab pos="1122045" algn="l"/>
                <a:tab pos="1329055" algn="l"/>
                <a:tab pos="1643380" algn="l"/>
                <a:tab pos="2036445" algn="l"/>
                <a:tab pos="3364229" algn="l"/>
              </a:tabLst>
            </a:pPr>
            <a:r>
              <a:rPr sz="2600" dirty="0">
                <a:latin typeface="Times New Roman"/>
                <a:cs typeface="Times New Roman"/>
              </a:rPr>
              <a:t>shown	</a:t>
            </a:r>
            <a:r>
              <a:rPr sz="2600" spc="-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s	a	net</a:t>
            </a:r>
            <a:r>
              <a:rPr sz="2600" spc="-15" dirty="0">
                <a:latin typeface="Times New Roman"/>
                <a:cs typeface="Times New Roman"/>
              </a:rPr>
              <a:t>w</a:t>
            </a:r>
            <a:r>
              <a:rPr sz="2600" dirty="0">
                <a:latin typeface="Times New Roman"/>
                <a:cs typeface="Times New Roman"/>
              </a:rPr>
              <a:t>o</a:t>
            </a:r>
            <a:r>
              <a:rPr sz="2600" spc="-15" dirty="0">
                <a:latin typeface="Times New Roman"/>
                <a:cs typeface="Times New Roman"/>
              </a:rPr>
              <a:t>r</a:t>
            </a:r>
            <a:r>
              <a:rPr sz="2600" dirty="0">
                <a:latin typeface="Times New Roman"/>
                <a:cs typeface="Times New Roman"/>
              </a:rPr>
              <a:t>k	</a:t>
            </a:r>
            <a:r>
              <a:rPr sz="2600" spc="5" dirty="0">
                <a:latin typeface="Times New Roman"/>
                <a:cs typeface="Times New Roman"/>
              </a:rPr>
              <a:t>of  </a:t>
            </a:r>
            <a:r>
              <a:rPr sz="2600" dirty="0">
                <a:latin typeface="Times New Roman"/>
                <a:cs typeface="Times New Roman"/>
              </a:rPr>
              <a:t>usi</a:t>
            </a:r>
            <a:r>
              <a:rPr sz="2600" spc="-1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g		a</a:t>
            </a:r>
            <a:r>
              <a:rPr sz="2600" spc="-15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-1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vity</a:t>
            </a:r>
            <a:r>
              <a:rPr sz="2600" spc="-5" dirty="0">
                <a:latin typeface="Times New Roman"/>
                <a:cs typeface="Times New Roman"/>
              </a:rPr>
              <a:t>-</a:t>
            </a:r>
            <a:r>
              <a:rPr sz="2600" dirty="0">
                <a:latin typeface="Times New Roman"/>
                <a:cs typeface="Times New Roman"/>
              </a:rPr>
              <a:t>o</a:t>
            </a:r>
            <a:r>
              <a:rPr sz="2600" spc="-10" dirty="0">
                <a:latin typeface="Times New Roman"/>
                <a:cs typeface="Times New Roman"/>
              </a:rPr>
              <a:t>n</a:t>
            </a:r>
            <a:r>
              <a:rPr sz="2600" spc="-5" dirty="0">
                <a:latin typeface="Times New Roman"/>
                <a:cs typeface="Times New Roman"/>
              </a:rPr>
              <a:t>-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5" dirty="0">
                <a:latin typeface="Times New Roman"/>
                <a:cs typeface="Times New Roman"/>
              </a:rPr>
              <a:t>r</a:t>
            </a:r>
            <a:r>
              <a:rPr sz="2600" spc="-20" dirty="0">
                <a:latin typeface="Times New Roman"/>
                <a:cs typeface="Times New Roman"/>
              </a:rPr>
              <a:t>r</a:t>
            </a:r>
            <a:r>
              <a:rPr sz="2600" dirty="0">
                <a:latin typeface="Times New Roman"/>
                <a:cs typeface="Times New Roman"/>
              </a:rPr>
              <a:t>ow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406" y="2165959"/>
            <a:ext cx="7838440" cy="4187190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660"/>
              </a:spcBef>
            </a:pPr>
            <a:r>
              <a:rPr sz="2600" dirty="0">
                <a:latin typeface="Times New Roman"/>
                <a:cs typeface="Times New Roman"/>
              </a:rPr>
              <a:t>network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construction</a:t>
            </a:r>
            <a:endParaRPr sz="2600">
              <a:latin typeface="Times New Roman"/>
              <a:cs typeface="Times New Roman"/>
            </a:endParaRPr>
          </a:p>
          <a:p>
            <a:pPr marL="927100" indent="-457834" algn="just">
              <a:lnSpc>
                <a:spcPct val="100000"/>
              </a:lnSpc>
              <a:spcBef>
                <a:spcPts val="1560"/>
              </a:spcBef>
              <a:buFont typeface="Wingdings"/>
              <a:buChar char=""/>
              <a:tabLst>
                <a:tab pos="927735" algn="l"/>
              </a:tabLst>
            </a:pPr>
            <a:r>
              <a:rPr sz="2600" dirty="0">
                <a:latin typeface="Times New Roman"/>
                <a:cs typeface="Times New Roman"/>
              </a:rPr>
              <a:t>Multiple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time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estimates</a:t>
            </a:r>
            <a:endParaRPr sz="2600">
              <a:latin typeface="Times New Roman"/>
              <a:cs typeface="Times New Roman"/>
            </a:endParaRPr>
          </a:p>
          <a:p>
            <a:pPr marL="927100" indent="-457834" algn="just">
              <a:lnSpc>
                <a:spcPct val="100000"/>
              </a:lnSpc>
              <a:spcBef>
                <a:spcPts val="1560"/>
              </a:spcBef>
              <a:buFont typeface="Wingdings"/>
              <a:buChar char=""/>
              <a:tabLst>
                <a:tab pos="927735" algn="l"/>
              </a:tabLst>
            </a:pPr>
            <a:r>
              <a:rPr sz="2600" dirty="0">
                <a:latin typeface="Times New Roman"/>
                <a:cs typeface="Times New Roman"/>
              </a:rPr>
              <a:t>Probabilistic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activity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times</a:t>
            </a:r>
            <a:endParaRPr sz="2600">
              <a:latin typeface="Times New Roman"/>
              <a:cs typeface="Times New Roman"/>
            </a:endParaRPr>
          </a:p>
          <a:p>
            <a:pPr marL="469900" marR="5080" indent="-457200" algn="just">
              <a:lnSpc>
                <a:spcPct val="150000"/>
              </a:lnSpc>
              <a:buFont typeface="Wingdings"/>
              <a:buChar char=""/>
              <a:tabLst>
                <a:tab pos="469900" algn="l"/>
              </a:tabLst>
            </a:pPr>
            <a:r>
              <a:rPr sz="2600" dirty="0">
                <a:latin typeface="Times New Roman"/>
                <a:cs typeface="Times New Roman"/>
              </a:rPr>
              <a:t>Used in: </a:t>
            </a:r>
            <a:r>
              <a:rPr sz="2600" spc="-5" dirty="0">
                <a:latin typeface="Times New Roman"/>
                <a:cs typeface="Times New Roman"/>
              </a:rPr>
              <a:t>Project management </a:t>
            </a:r>
            <a:r>
              <a:rPr sz="2600" dirty="0">
                <a:latin typeface="Times New Roman"/>
                <a:cs typeface="Times New Roman"/>
              </a:rPr>
              <a:t>- </a:t>
            </a:r>
            <a:r>
              <a:rPr sz="2600" spc="-10" dirty="0">
                <a:latin typeface="Times New Roman"/>
                <a:cs typeface="Times New Roman"/>
              </a:rPr>
              <a:t>for </a:t>
            </a:r>
            <a:r>
              <a:rPr sz="2600" spc="-5" dirty="0">
                <a:latin typeface="Times New Roman"/>
                <a:cs typeface="Times New Roman"/>
              </a:rPr>
              <a:t>non-repetitive </a:t>
            </a:r>
            <a:r>
              <a:rPr sz="2600" dirty="0">
                <a:latin typeface="Times New Roman"/>
                <a:cs typeface="Times New Roman"/>
              </a:rPr>
              <a:t>jobs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(research and development work), </a:t>
            </a:r>
            <a:r>
              <a:rPr sz="2600" dirty="0">
                <a:latin typeface="Times New Roman"/>
                <a:cs typeface="Times New Roman"/>
              </a:rPr>
              <a:t>where </a:t>
            </a:r>
            <a:r>
              <a:rPr sz="2600" spc="-5" dirty="0">
                <a:latin typeface="Times New Roman"/>
                <a:cs typeface="Times New Roman"/>
              </a:rPr>
              <a:t>the time </a:t>
            </a:r>
            <a:r>
              <a:rPr sz="2600" dirty="0">
                <a:latin typeface="Times New Roman"/>
                <a:cs typeface="Times New Roman"/>
              </a:rPr>
              <a:t>and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cost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estimates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tend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to</a:t>
            </a:r>
            <a:r>
              <a:rPr sz="2600" dirty="0">
                <a:latin typeface="Times New Roman"/>
                <a:cs typeface="Times New Roman"/>
              </a:rPr>
              <a:t> be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quite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uncertain.</a:t>
            </a:r>
            <a:r>
              <a:rPr sz="2600" spc="6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This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technique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uses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probabilistic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time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estimates.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CPM</a:t>
            </a:r>
            <a:r>
              <a:rPr spc="-20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dirty="0"/>
              <a:t>Critical</a:t>
            </a:r>
            <a:r>
              <a:rPr spc="-10" dirty="0"/>
              <a:t> </a:t>
            </a:r>
            <a:r>
              <a:rPr spc="-5" dirty="0"/>
              <a:t>Path</a:t>
            </a:r>
            <a:r>
              <a:rPr spc="-10" dirty="0"/>
              <a:t> </a:t>
            </a:r>
            <a:r>
              <a:rPr dirty="0"/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406" y="977471"/>
            <a:ext cx="412432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marR="5080" indent="-515620">
              <a:lnSpc>
                <a:spcPct val="150000"/>
              </a:lnSpc>
              <a:spcBef>
                <a:spcPts val="95"/>
              </a:spcBef>
              <a:buFont typeface="Wingdings"/>
              <a:buChar char=""/>
              <a:tabLst>
                <a:tab pos="527685" algn="l"/>
                <a:tab pos="528320" algn="l"/>
                <a:tab pos="1057910" algn="l"/>
                <a:tab pos="2065655" algn="l"/>
                <a:tab pos="2421890" algn="l"/>
                <a:tab pos="3513454" algn="l"/>
              </a:tabLst>
            </a:pPr>
            <a:r>
              <a:rPr sz="2600" spc="-5" dirty="0">
                <a:latin typeface="Times New Roman"/>
                <a:cs typeface="Times New Roman"/>
              </a:rPr>
              <a:t>In	</a:t>
            </a:r>
            <a:r>
              <a:rPr sz="2600" b="1" dirty="0">
                <a:latin typeface="Times New Roman"/>
                <a:cs typeface="Times New Roman"/>
              </a:rPr>
              <a:t>CPM	</a:t>
            </a:r>
            <a:r>
              <a:rPr sz="2600" spc="-5" dirty="0">
                <a:latin typeface="Times New Roman"/>
                <a:cs typeface="Times New Roman"/>
              </a:rPr>
              <a:t>activities	</a:t>
            </a:r>
            <a:r>
              <a:rPr sz="2600" dirty="0">
                <a:latin typeface="Times New Roman"/>
                <a:cs typeface="Times New Roman"/>
              </a:rPr>
              <a:t>are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pre</a:t>
            </a:r>
            <a:r>
              <a:rPr sz="2600" spc="-15" dirty="0">
                <a:latin typeface="Times New Roman"/>
                <a:cs typeface="Times New Roman"/>
              </a:rPr>
              <a:t>c</a:t>
            </a:r>
            <a:r>
              <a:rPr sz="2600" spc="-20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d</a:t>
            </a:r>
            <a:r>
              <a:rPr sz="2600" spc="-1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nce		r</a:t>
            </a:r>
            <a:r>
              <a:rPr sz="2600" spc="-1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l</a:t>
            </a:r>
            <a:r>
              <a:rPr sz="2600" spc="-1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-1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o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ships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84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22011" y="977471"/>
            <a:ext cx="368998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4490" marR="5080" indent="-352425">
              <a:lnSpc>
                <a:spcPct val="150000"/>
              </a:lnSpc>
              <a:spcBef>
                <a:spcPts val="95"/>
              </a:spcBef>
              <a:tabLst>
                <a:tab pos="1129665" algn="l"/>
                <a:tab pos="1494155" algn="l"/>
                <a:tab pos="1659889" algn="l"/>
                <a:tab pos="2062480" algn="l"/>
                <a:tab pos="3399154" algn="l"/>
              </a:tabLst>
            </a:pPr>
            <a:r>
              <a:rPr sz="2600" dirty="0">
                <a:latin typeface="Times New Roman"/>
                <a:cs typeface="Times New Roman"/>
              </a:rPr>
              <a:t>sho</a:t>
            </a:r>
            <a:r>
              <a:rPr sz="2600" spc="-15" dirty="0">
                <a:latin typeface="Times New Roman"/>
                <a:cs typeface="Times New Roman"/>
              </a:rPr>
              <a:t>w</a:t>
            </a:r>
            <a:r>
              <a:rPr sz="2600" dirty="0">
                <a:latin typeface="Times New Roman"/>
                <a:cs typeface="Times New Roman"/>
              </a:rPr>
              <a:t>n	</a:t>
            </a:r>
            <a:r>
              <a:rPr sz="2600" spc="-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s		a	n</a:t>
            </a:r>
            <a:r>
              <a:rPr sz="2600" spc="-1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two</a:t>
            </a:r>
            <a:r>
              <a:rPr sz="2600" spc="-15" dirty="0">
                <a:latin typeface="Times New Roman"/>
                <a:cs typeface="Times New Roman"/>
              </a:rPr>
              <a:t>r</a:t>
            </a:r>
            <a:r>
              <a:rPr sz="2600" dirty="0">
                <a:latin typeface="Times New Roman"/>
                <a:cs typeface="Times New Roman"/>
              </a:rPr>
              <a:t>k	</a:t>
            </a:r>
            <a:r>
              <a:rPr sz="2600" spc="5" dirty="0">
                <a:latin typeface="Times New Roman"/>
                <a:cs typeface="Times New Roman"/>
              </a:rPr>
              <a:t>of  </a:t>
            </a:r>
            <a:r>
              <a:rPr sz="2600" dirty="0">
                <a:latin typeface="Times New Roman"/>
                <a:cs typeface="Times New Roman"/>
              </a:rPr>
              <a:t>usi</a:t>
            </a:r>
            <a:r>
              <a:rPr sz="2600" spc="-1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g		a</a:t>
            </a:r>
            <a:r>
              <a:rPr sz="2600" spc="-15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-1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vity</a:t>
            </a:r>
            <a:r>
              <a:rPr sz="2600" spc="-5" dirty="0">
                <a:latin typeface="Times New Roman"/>
                <a:cs typeface="Times New Roman"/>
              </a:rPr>
              <a:t>-</a:t>
            </a:r>
            <a:r>
              <a:rPr sz="2600" spc="-10" dirty="0">
                <a:latin typeface="Times New Roman"/>
                <a:cs typeface="Times New Roman"/>
              </a:rPr>
              <a:t>o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spc="-20" dirty="0">
                <a:latin typeface="Times New Roman"/>
                <a:cs typeface="Times New Roman"/>
              </a:rPr>
              <a:t>-</a:t>
            </a:r>
            <a:r>
              <a:rPr sz="2600" dirty="0">
                <a:latin typeface="Times New Roman"/>
                <a:cs typeface="Times New Roman"/>
              </a:rPr>
              <a:t>no</a:t>
            </a:r>
            <a:r>
              <a:rPr sz="2600" spc="-15" dirty="0">
                <a:latin typeface="Times New Roman"/>
                <a:cs typeface="Times New Roman"/>
              </a:rPr>
              <a:t>d</a:t>
            </a:r>
            <a:r>
              <a:rPr sz="2600" dirty="0">
                <a:latin typeface="Times New Roman"/>
                <a:cs typeface="Times New Roman"/>
              </a:rPr>
              <a:t>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406" y="2165959"/>
            <a:ext cx="7849234" cy="4187190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27685">
              <a:lnSpc>
                <a:spcPct val="100000"/>
              </a:lnSpc>
              <a:spcBef>
                <a:spcPts val="1660"/>
              </a:spcBef>
            </a:pPr>
            <a:r>
              <a:rPr sz="2600" dirty="0">
                <a:latin typeface="Times New Roman"/>
                <a:cs typeface="Times New Roman"/>
              </a:rPr>
              <a:t>network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construction</a:t>
            </a:r>
            <a:endParaRPr sz="2600">
              <a:latin typeface="Times New Roman"/>
              <a:cs typeface="Times New Roman"/>
            </a:endParaRPr>
          </a:p>
          <a:p>
            <a:pPr marL="927100" indent="-457834" algn="just">
              <a:lnSpc>
                <a:spcPct val="100000"/>
              </a:lnSpc>
              <a:spcBef>
                <a:spcPts val="1560"/>
              </a:spcBef>
              <a:buFont typeface="Wingdings"/>
              <a:buChar char=""/>
              <a:tabLst>
                <a:tab pos="927735" algn="l"/>
              </a:tabLst>
            </a:pPr>
            <a:r>
              <a:rPr sz="2600" dirty="0">
                <a:latin typeface="Times New Roman"/>
                <a:cs typeface="Times New Roman"/>
              </a:rPr>
              <a:t>Single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estimate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activity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time</a:t>
            </a:r>
            <a:endParaRPr sz="2600">
              <a:latin typeface="Times New Roman"/>
              <a:cs typeface="Times New Roman"/>
            </a:endParaRPr>
          </a:p>
          <a:p>
            <a:pPr marL="927100" indent="-457834" algn="just">
              <a:lnSpc>
                <a:spcPct val="100000"/>
              </a:lnSpc>
              <a:spcBef>
                <a:spcPts val="1560"/>
              </a:spcBef>
              <a:buFont typeface="Wingdings"/>
              <a:buChar char=""/>
              <a:tabLst>
                <a:tab pos="927735" algn="l"/>
              </a:tabLst>
            </a:pPr>
            <a:r>
              <a:rPr sz="2600" spc="-5" dirty="0">
                <a:latin typeface="Times New Roman"/>
                <a:cs typeface="Times New Roman"/>
              </a:rPr>
              <a:t>Deterministic activity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times</a:t>
            </a:r>
            <a:endParaRPr sz="2600">
              <a:latin typeface="Times New Roman"/>
              <a:cs typeface="Times New Roman"/>
            </a:endParaRPr>
          </a:p>
          <a:p>
            <a:pPr marL="469900" marR="5080" indent="-457200" algn="just">
              <a:lnSpc>
                <a:spcPct val="150000"/>
              </a:lnSpc>
              <a:buFont typeface="Wingdings"/>
              <a:buChar char=""/>
              <a:tabLst>
                <a:tab pos="469900" algn="l"/>
              </a:tabLst>
            </a:pPr>
            <a:r>
              <a:rPr sz="2600" dirty="0">
                <a:latin typeface="Times New Roman"/>
                <a:cs typeface="Times New Roman"/>
              </a:rPr>
              <a:t>Used </a:t>
            </a:r>
            <a:r>
              <a:rPr sz="2600" spc="-5" dirty="0">
                <a:latin typeface="Times New Roman"/>
                <a:cs typeface="Times New Roman"/>
              </a:rPr>
              <a:t>in</a:t>
            </a:r>
            <a:r>
              <a:rPr sz="2600" dirty="0">
                <a:latin typeface="Times New Roman"/>
                <a:cs typeface="Times New Roman"/>
              </a:rPr>
              <a:t> :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Production </a:t>
            </a:r>
            <a:r>
              <a:rPr sz="2600" spc="-5" dirty="0">
                <a:latin typeface="Times New Roman"/>
                <a:cs typeface="Times New Roman"/>
              </a:rPr>
              <a:t>management </a:t>
            </a:r>
            <a:r>
              <a:rPr sz="2600" dirty="0">
                <a:latin typeface="Times New Roman"/>
                <a:cs typeface="Times New Roman"/>
              </a:rPr>
              <a:t>- for the jobs </a:t>
            </a:r>
            <a:r>
              <a:rPr sz="2600" spc="5" dirty="0">
                <a:latin typeface="Times New Roman"/>
                <a:cs typeface="Times New Roman"/>
              </a:rPr>
              <a:t>of 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repetitive</a:t>
            </a:r>
            <a:r>
              <a:rPr sz="2600" spc="49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in</a:t>
            </a:r>
            <a:r>
              <a:rPr sz="2600" spc="49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nature</a:t>
            </a:r>
            <a:r>
              <a:rPr sz="2600" spc="48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where</a:t>
            </a:r>
            <a:r>
              <a:rPr sz="2600" spc="47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49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activity</a:t>
            </a:r>
            <a:r>
              <a:rPr sz="2600" spc="50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time</a:t>
            </a:r>
            <a:r>
              <a:rPr sz="2600" spc="49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estimates </a:t>
            </a:r>
            <a:r>
              <a:rPr sz="2600" spc="-64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can </a:t>
            </a:r>
            <a:r>
              <a:rPr sz="2600" dirty="0">
                <a:latin typeface="Times New Roman"/>
                <a:cs typeface="Times New Roman"/>
              </a:rPr>
              <a:t>be </a:t>
            </a:r>
            <a:r>
              <a:rPr sz="2600" spc="-5" dirty="0">
                <a:latin typeface="Times New Roman"/>
                <a:cs typeface="Times New Roman"/>
              </a:rPr>
              <a:t>predicted </a:t>
            </a:r>
            <a:r>
              <a:rPr sz="2600" dirty="0">
                <a:latin typeface="Times New Roman"/>
                <a:cs typeface="Times New Roman"/>
              </a:rPr>
              <a:t>with </a:t>
            </a:r>
            <a:r>
              <a:rPr sz="2600" spc="-5" dirty="0">
                <a:latin typeface="Times New Roman"/>
                <a:cs typeface="Times New Roman"/>
              </a:rPr>
              <a:t>considerable certainty </a:t>
            </a:r>
            <a:r>
              <a:rPr sz="2600" dirty="0">
                <a:latin typeface="Times New Roman"/>
                <a:cs typeface="Times New Roman"/>
              </a:rPr>
              <a:t>due </a:t>
            </a:r>
            <a:r>
              <a:rPr sz="2600" spc="-5" dirty="0">
                <a:latin typeface="Times New Roman"/>
                <a:cs typeface="Times New Roman"/>
              </a:rPr>
              <a:t>to </a:t>
            </a:r>
            <a:r>
              <a:rPr sz="2600" dirty="0">
                <a:latin typeface="Times New Roman"/>
                <a:cs typeface="Times New Roman"/>
              </a:rPr>
              <a:t>the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existence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past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experience.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SQC</a:t>
            </a:r>
            <a:r>
              <a:rPr spc="-20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dirty="0"/>
              <a:t>Statistical</a:t>
            </a:r>
            <a:r>
              <a:rPr spc="-25" dirty="0"/>
              <a:t> </a:t>
            </a:r>
            <a:r>
              <a:rPr dirty="0"/>
              <a:t>Quality</a:t>
            </a:r>
            <a:r>
              <a:rPr spc="-35" dirty="0"/>
              <a:t> </a:t>
            </a:r>
            <a:r>
              <a:rPr dirty="0"/>
              <a:t>Control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1796" y="905616"/>
            <a:ext cx="7837805" cy="2587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2800" spc="-5" dirty="0">
                <a:latin typeface="Times New Roman"/>
                <a:cs typeface="Times New Roman"/>
              </a:rPr>
              <a:t>SQC involves the application </a:t>
            </a:r>
            <a:r>
              <a:rPr sz="2800" spc="-1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statistical techniques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study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deviation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actual</a:t>
            </a:r>
            <a:r>
              <a:rPr sz="2800" spc="-5" dirty="0">
                <a:latin typeface="Times New Roman"/>
                <a:cs typeface="Times New Roman"/>
              </a:rPr>
              <a:t> performance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against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established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standards.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results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analyzed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interpreted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 order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help take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corrective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measures.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751" y="3636264"/>
            <a:ext cx="7993380" cy="27203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85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MIS</a:t>
            </a:r>
            <a:r>
              <a:rPr spc="-15" dirty="0"/>
              <a:t> </a:t>
            </a:r>
            <a:r>
              <a:rPr dirty="0"/>
              <a:t>–</a:t>
            </a:r>
            <a:r>
              <a:rPr spc="-5" dirty="0"/>
              <a:t> </a:t>
            </a:r>
            <a:r>
              <a:rPr dirty="0"/>
              <a:t>Management</a:t>
            </a:r>
            <a:r>
              <a:rPr spc="-40" dirty="0"/>
              <a:t> </a:t>
            </a:r>
            <a:r>
              <a:rPr dirty="0"/>
              <a:t>Information</a:t>
            </a:r>
            <a:r>
              <a:rPr spc="-50" dirty="0"/>
              <a:t> </a:t>
            </a:r>
            <a:r>
              <a:rPr dirty="0"/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2043" y="1039520"/>
            <a:ext cx="784733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800" spc="-5" dirty="0">
                <a:latin typeface="Times New Roman"/>
                <a:cs typeface="Times New Roman"/>
              </a:rPr>
              <a:t>MIS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computer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based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system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that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provides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information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dirty="0">
                <a:latin typeface="Times New Roman"/>
                <a:cs typeface="Times New Roman"/>
              </a:rPr>
              <a:t> support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effective</a:t>
            </a:r>
            <a:r>
              <a:rPr sz="2800" spc="-5" dirty="0">
                <a:latin typeface="Times New Roman"/>
                <a:cs typeface="Times New Roman"/>
              </a:rPr>
              <a:t> managerial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decision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making.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621" y="3372843"/>
            <a:ext cx="7602663" cy="247878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86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Int</a:t>
            </a:r>
            <a:r>
              <a:rPr spc="5" dirty="0"/>
              <a:t>e</a:t>
            </a:r>
            <a:r>
              <a:rPr dirty="0"/>
              <a:t>rn</a:t>
            </a:r>
            <a:r>
              <a:rPr spc="5" dirty="0"/>
              <a:t>a</a:t>
            </a:r>
            <a:r>
              <a:rPr dirty="0"/>
              <a:t>l</a:t>
            </a:r>
            <a:r>
              <a:rPr spc="-215" dirty="0"/>
              <a:t> </a:t>
            </a:r>
            <a:r>
              <a:rPr dirty="0"/>
              <a:t>Au</a:t>
            </a:r>
            <a:r>
              <a:rPr spc="10" dirty="0"/>
              <a:t>d</a:t>
            </a:r>
            <a:r>
              <a:rPr dirty="0"/>
              <a:t>it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406" y="1138484"/>
            <a:ext cx="7849234" cy="4782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marR="5080" indent="-515620" algn="just">
              <a:lnSpc>
                <a:spcPct val="150000"/>
              </a:lnSpc>
              <a:spcBef>
                <a:spcPts val="105"/>
              </a:spcBef>
              <a:buFont typeface="Wingdings"/>
              <a:buChar char=""/>
              <a:tabLst>
                <a:tab pos="528320" algn="l"/>
              </a:tabLst>
            </a:pPr>
            <a:r>
              <a:rPr sz="2600" dirty="0">
                <a:latin typeface="Times New Roman"/>
                <a:cs typeface="Times New Roman"/>
              </a:rPr>
              <a:t>An </a:t>
            </a:r>
            <a:r>
              <a:rPr sz="2600" spc="-5" dirty="0">
                <a:latin typeface="Times New Roman"/>
                <a:cs typeface="Times New Roman"/>
              </a:rPr>
              <a:t>audit is </a:t>
            </a:r>
            <a:r>
              <a:rPr sz="2600" dirty="0">
                <a:latin typeface="Times New Roman"/>
                <a:cs typeface="Times New Roman"/>
              </a:rPr>
              <a:t>a </a:t>
            </a:r>
            <a:r>
              <a:rPr sz="2600" spc="-5" dirty="0">
                <a:latin typeface="Times New Roman"/>
                <a:cs typeface="Times New Roman"/>
              </a:rPr>
              <a:t>systematic </a:t>
            </a:r>
            <a:r>
              <a:rPr sz="2600" dirty="0">
                <a:latin typeface="Times New Roman"/>
                <a:cs typeface="Times New Roman"/>
              </a:rPr>
              <a:t>and </a:t>
            </a:r>
            <a:r>
              <a:rPr sz="2600" spc="-5" dirty="0">
                <a:latin typeface="Times New Roman"/>
                <a:cs typeface="Times New Roman"/>
              </a:rPr>
              <a:t>impartial </a:t>
            </a:r>
            <a:r>
              <a:rPr sz="2600" dirty="0">
                <a:latin typeface="Times New Roman"/>
                <a:cs typeface="Times New Roman"/>
              </a:rPr>
              <a:t>examination,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analysis</a:t>
            </a:r>
            <a:r>
              <a:rPr sz="2600" dirty="0">
                <a:latin typeface="Times New Roman"/>
                <a:cs typeface="Times New Roman"/>
              </a:rPr>
              <a:t> and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appraisal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Times New Roman"/>
                <a:cs typeface="Times New Roman"/>
              </a:rPr>
              <a:t>management’s</a:t>
            </a:r>
            <a:r>
              <a:rPr sz="2600" spc="6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overall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performance.</a:t>
            </a:r>
            <a:endParaRPr sz="2600">
              <a:latin typeface="Times New Roman"/>
              <a:cs typeface="Times New Roman"/>
            </a:endParaRPr>
          </a:p>
          <a:p>
            <a:pPr marL="527685" marR="5080" indent="-515620" algn="just">
              <a:lnSpc>
                <a:spcPts val="4680"/>
              </a:lnSpc>
              <a:spcBef>
                <a:spcPts val="415"/>
              </a:spcBef>
              <a:buFont typeface="Wingdings"/>
              <a:buChar char=""/>
              <a:tabLst>
                <a:tab pos="528320" algn="l"/>
              </a:tabLst>
            </a:pPr>
            <a:r>
              <a:rPr sz="2600" spc="-5" dirty="0">
                <a:latin typeface="Times New Roman"/>
                <a:cs typeface="Times New Roman"/>
              </a:rPr>
              <a:t>It </a:t>
            </a:r>
            <a:r>
              <a:rPr sz="2600" dirty="0">
                <a:latin typeface="Times New Roman"/>
                <a:cs typeface="Times New Roman"/>
              </a:rPr>
              <a:t>is an </a:t>
            </a:r>
            <a:r>
              <a:rPr sz="2600" spc="-5" dirty="0">
                <a:latin typeface="Times New Roman"/>
                <a:cs typeface="Times New Roman"/>
              </a:rPr>
              <a:t>independent and critical </a:t>
            </a:r>
            <a:r>
              <a:rPr sz="2600" dirty="0">
                <a:latin typeface="Times New Roman"/>
                <a:cs typeface="Times New Roman"/>
              </a:rPr>
              <a:t>evaluation </a:t>
            </a:r>
            <a:r>
              <a:rPr sz="2600" spc="-5" dirty="0">
                <a:latin typeface="Times New Roman"/>
                <a:cs typeface="Times New Roman"/>
              </a:rPr>
              <a:t>of </a:t>
            </a:r>
            <a:r>
              <a:rPr sz="2600" dirty="0">
                <a:latin typeface="Times New Roman"/>
                <a:cs typeface="Times New Roman"/>
              </a:rPr>
              <a:t>the </a:t>
            </a:r>
            <a:r>
              <a:rPr sz="2600" spc="-5" dirty="0">
                <a:latin typeface="Times New Roman"/>
                <a:cs typeface="Times New Roman"/>
              </a:rPr>
              <a:t>entire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management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process.</a:t>
            </a:r>
            <a:endParaRPr sz="2600">
              <a:latin typeface="Times New Roman"/>
              <a:cs typeface="Times New Roman"/>
            </a:endParaRPr>
          </a:p>
          <a:p>
            <a:pPr marL="527685" indent="-515620" algn="just">
              <a:lnSpc>
                <a:spcPct val="100000"/>
              </a:lnSpc>
              <a:spcBef>
                <a:spcPts val="1145"/>
              </a:spcBef>
              <a:buFont typeface="Wingdings"/>
              <a:buChar char=""/>
              <a:tabLst>
                <a:tab pos="528320" algn="l"/>
              </a:tabLst>
            </a:pPr>
            <a:r>
              <a:rPr sz="2600" dirty="0">
                <a:latin typeface="Times New Roman"/>
                <a:cs typeface="Times New Roman"/>
              </a:rPr>
              <a:t>An</a:t>
            </a:r>
            <a:r>
              <a:rPr sz="2600" spc="15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audit</a:t>
            </a:r>
            <a:r>
              <a:rPr sz="2600" spc="1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may</a:t>
            </a:r>
            <a:r>
              <a:rPr sz="2600" spc="15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be</a:t>
            </a:r>
            <a:r>
              <a:rPr sz="2600" spc="15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undertaken</a:t>
            </a:r>
            <a:r>
              <a:rPr sz="2600" spc="1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by</a:t>
            </a:r>
            <a:r>
              <a:rPr sz="2600" spc="16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15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management</a:t>
            </a:r>
            <a:r>
              <a:rPr sz="2600" spc="16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itself</a:t>
            </a:r>
            <a:endParaRPr sz="2600">
              <a:latin typeface="Times New Roman"/>
              <a:cs typeface="Times New Roman"/>
            </a:endParaRPr>
          </a:p>
          <a:p>
            <a:pPr marL="527685" marR="6985" algn="just">
              <a:lnSpc>
                <a:spcPct val="150000"/>
              </a:lnSpc>
              <a:spcBef>
                <a:spcPts val="5"/>
              </a:spcBef>
            </a:pPr>
            <a:r>
              <a:rPr sz="2600" dirty="0">
                <a:latin typeface="Times New Roman"/>
                <a:cs typeface="Times New Roman"/>
              </a:rPr>
              <a:t>or </a:t>
            </a:r>
            <a:r>
              <a:rPr sz="2600" spc="-5" dirty="0">
                <a:latin typeface="Times New Roman"/>
                <a:cs typeface="Times New Roman"/>
              </a:rPr>
              <a:t>it may be carried </a:t>
            </a:r>
            <a:r>
              <a:rPr sz="2600" dirty="0">
                <a:latin typeface="Times New Roman"/>
                <a:cs typeface="Times New Roman"/>
              </a:rPr>
              <a:t>out with the help of </a:t>
            </a:r>
            <a:r>
              <a:rPr sz="2600" spc="-5" dirty="0">
                <a:latin typeface="Times New Roman"/>
                <a:cs typeface="Times New Roman"/>
              </a:rPr>
              <a:t>management </a:t>
            </a:r>
            <a:r>
              <a:rPr sz="2600" dirty="0">
                <a:latin typeface="Times New Roman"/>
                <a:cs typeface="Times New Roman"/>
              </a:rPr>
              <a:t> consultants.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87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Quality</a:t>
            </a:r>
            <a:r>
              <a:rPr spc="-60" dirty="0"/>
              <a:t> </a:t>
            </a:r>
            <a:r>
              <a:rPr dirty="0"/>
              <a:t>Circles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406" y="2230860"/>
            <a:ext cx="7846695" cy="2587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2800" spc="-5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quality </a:t>
            </a:r>
            <a:r>
              <a:rPr sz="2800" spc="-5" dirty="0">
                <a:latin typeface="Times New Roman"/>
                <a:cs typeface="Times New Roman"/>
              </a:rPr>
              <a:t>circle is a small group of employees </a:t>
            </a:r>
            <a:r>
              <a:rPr sz="2800" dirty="0">
                <a:latin typeface="Times New Roman"/>
                <a:cs typeface="Times New Roman"/>
              </a:rPr>
              <a:t>who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meet </a:t>
            </a:r>
            <a:r>
              <a:rPr sz="2800" spc="-5" dirty="0">
                <a:latin typeface="Times New Roman"/>
                <a:cs typeface="Times New Roman"/>
              </a:rPr>
              <a:t>periodically to </a:t>
            </a:r>
            <a:r>
              <a:rPr sz="2800" spc="-25" dirty="0">
                <a:latin typeface="Times New Roman"/>
                <a:cs typeface="Times New Roman"/>
              </a:rPr>
              <a:t>identify, </a:t>
            </a:r>
            <a:r>
              <a:rPr sz="2800" spc="-5" dirty="0">
                <a:latin typeface="Times New Roman"/>
                <a:cs typeface="Times New Roman"/>
              </a:rPr>
              <a:t>analyze and </a:t>
            </a:r>
            <a:r>
              <a:rPr sz="2800" dirty="0">
                <a:latin typeface="Times New Roman"/>
                <a:cs typeface="Times New Roman"/>
              </a:rPr>
              <a:t>solve </a:t>
            </a:r>
            <a:r>
              <a:rPr sz="2800" spc="-5" dirty="0">
                <a:latin typeface="Times New Roman"/>
                <a:cs typeface="Times New Roman"/>
              </a:rPr>
              <a:t>quality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other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work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related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problems</a:t>
            </a:r>
            <a:r>
              <a:rPr sz="2800" spc="-5" dirty="0">
                <a:latin typeface="Times New Roman"/>
                <a:cs typeface="Times New Roman"/>
              </a:rPr>
              <a:t> 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their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area</a:t>
            </a:r>
            <a:r>
              <a:rPr sz="2800" dirty="0">
                <a:latin typeface="Times New Roman"/>
                <a:cs typeface="Times New Roman"/>
              </a:rPr>
              <a:t> of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operation.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88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Other</a:t>
            </a:r>
            <a:r>
              <a:rPr spc="-45" dirty="0"/>
              <a:t> </a:t>
            </a:r>
            <a:r>
              <a:rPr dirty="0"/>
              <a:t>Control</a:t>
            </a:r>
            <a:r>
              <a:rPr spc="-110" dirty="0"/>
              <a:t> </a:t>
            </a:r>
            <a:r>
              <a:rPr spc="-20" dirty="0"/>
              <a:t>Techniques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406" y="1484502"/>
            <a:ext cx="5357495" cy="4385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600" spc="-5" dirty="0">
                <a:latin typeface="Times New Roman"/>
                <a:cs typeface="Times New Roman"/>
              </a:rPr>
              <a:t>Policies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procedures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Times New Roman"/>
              <a:buAutoNum type="arabicPeriod"/>
            </a:pPr>
            <a:endParaRPr sz="27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600" dirty="0">
                <a:latin typeface="Times New Roman"/>
                <a:cs typeface="Times New Roman"/>
              </a:rPr>
              <a:t>Standing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rules, limitation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orders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Times New Roman"/>
              <a:buAutoNum type="arabicPeriod"/>
            </a:pPr>
            <a:endParaRPr sz="27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600" dirty="0">
                <a:latin typeface="Times New Roman"/>
                <a:cs typeface="Times New Roman"/>
              </a:rPr>
              <a:t>Self-control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Times New Roman"/>
              <a:buAutoNum type="arabicPeriod"/>
            </a:pPr>
            <a:endParaRPr sz="27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600" dirty="0">
                <a:latin typeface="Times New Roman"/>
                <a:cs typeface="Times New Roman"/>
              </a:rPr>
              <a:t>Group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control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Times New Roman"/>
              <a:buAutoNum type="arabicPeriod"/>
            </a:pPr>
            <a:endParaRPr sz="27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600" dirty="0">
                <a:latin typeface="Times New Roman"/>
                <a:cs typeface="Times New Roman"/>
              </a:rPr>
              <a:t>Personal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observations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or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70" dirty="0">
                <a:latin typeface="Times New Roman"/>
                <a:cs typeface="Times New Roman"/>
              </a:rPr>
              <a:t>MBWA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Times New Roman"/>
              <a:buAutoNum type="arabicPeriod"/>
            </a:pPr>
            <a:endParaRPr sz="27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600" dirty="0">
                <a:latin typeface="Times New Roman"/>
                <a:cs typeface="Times New Roman"/>
              </a:rPr>
              <a:t>Disciplinary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action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89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Autocratic</a:t>
            </a:r>
            <a:r>
              <a:rPr spc="-50" dirty="0"/>
              <a:t> </a:t>
            </a:r>
            <a:r>
              <a:rPr dirty="0"/>
              <a:t>or</a:t>
            </a:r>
            <a:r>
              <a:rPr spc="-185" dirty="0"/>
              <a:t> </a:t>
            </a:r>
            <a:r>
              <a:rPr dirty="0"/>
              <a:t>Authoritative</a:t>
            </a:r>
            <a:r>
              <a:rPr spc="-40" dirty="0"/>
              <a:t> </a:t>
            </a:r>
            <a:r>
              <a:rPr dirty="0"/>
              <a:t>Style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979166" y="2689605"/>
            <a:ext cx="5985510" cy="2331085"/>
            <a:chOff x="2979166" y="2689605"/>
            <a:chExt cx="5985510" cy="2331085"/>
          </a:xfrm>
        </p:grpSpPr>
        <p:sp>
          <p:nvSpPr>
            <p:cNvPr id="5" name="object 5"/>
            <p:cNvSpPr/>
            <p:nvPr/>
          </p:nvSpPr>
          <p:spPr>
            <a:xfrm>
              <a:off x="2989326" y="2699765"/>
              <a:ext cx="5965190" cy="2310765"/>
            </a:xfrm>
            <a:custGeom>
              <a:avLst/>
              <a:gdLst/>
              <a:ahLst/>
              <a:cxnLst/>
              <a:rect l="l" t="t" r="r" b="b"/>
              <a:pathLst>
                <a:path w="5965190" h="2310765">
                  <a:moveTo>
                    <a:pt x="5943727" y="0"/>
                  </a:moveTo>
                  <a:lnTo>
                    <a:pt x="21209" y="0"/>
                  </a:lnTo>
                  <a:lnTo>
                    <a:pt x="12965" y="1670"/>
                  </a:lnTo>
                  <a:lnTo>
                    <a:pt x="6223" y="6223"/>
                  </a:lnTo>
                  <a:lnTo>
                    <a:pt x="1670" y="12965"/>
                  </a:lnTo>
                  <a:lnTo>
                    <a:pt x="0" y="21209"/>
                  </a:lnTo>
                  <a:lnTo>
                    <a:pt x="0" y="2289175"/>
                  </a:lnTo>
                  <a:lnTo>
                    <a:pt x="1670" y="2297418"/>
                  </a:lnTo>
                  <a:lnTo>
                    <a:pt x="6223" y="2304161"/>
                  </a:lnTo>
                  <a:lnTo>
                    <a:pt x="12965" y="2308713"/>
                  </a:lnTo>
                  <a:lnTo>
                    <a:pt x="21209" y="2310384"/>
                  </a:lnTo>
                  <a:lnTo>
                    <a:pt x="5943727" y="2310384"/>
                  </a:lnTo>
                  <a:lnTo>
                    <a:pt x="5951970" y="2308713"/>
                  </a:lnTo>
                  <a:lnTo>
                    <a:pt x="5958712" y="2304161"/>
                  </a:lnTo>
                  <a:lnTo>
                    <a:pt x="5963265" y="2297418"/>
                  </a:lnTo>
                  <a:lnTo>
                    <a:pt x="5964935" y="2289175"/>
                  </a:lnTo>
                  <a:lnTo>
                    <a:pt x="5964935" y="21209"/>
                  </a:lnTo>
                  <a:lnTo>
                    <a:pt x="5963265" y="12965"/>
                  </a:lnTo>
                  <a:lnTo>
                    <a:pt x="5958712" y="6222"/>
                  </a:lnTo>
                  <a:lnTo>
                    <a:pt x="5951970" y="1670"/>
                  </a:lnTo>
                  <a:lnTo>
                    <a:pt x="5943727" y="0"/>
                  </a:lnTo>
                  <a:close/>
                </a:path>
              </a:pathLst>
            </a:custGeom>
            <a:solidFill>
              <a:srgbClr val="B7DEE8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9326" y="2699765"/>
              <a:ext cx="5965190" cy="2310765"/>
            </a:xfrm>
            <a:custGeom>
              <a:avLst/>
              <a:gdLst/>
              <a:ahLst/>
              <a:cxnLst/>
              <a:rect l="l" t="t" r="r" b="b"/>
              <a:pathLst>
                <a:path w="5965190" h="2310765">
                  <a:moveTo>
                    <a:pt x="0" y="21209"/>
                  </a:moveTo>
                  <a:lnTo>
                    <a:pt x="1670" y="12965"/>
                  </a:lnTo>
                  <a:lnTo>
                    <a:pt x="6223" y="6223"/>
                  </a:lnTo>
                  <a:lnTo>
                    <a:pt x="12965" y="1670"/>
                  </a:lnTo>
                  <a:lnTo>
                    <a:pt x="21209" y="0"/>
                  </a:lnTo>
                  <a:lnTo>
                    <a:pt x="5943727" y="0"/>
                  </a:lnTo>
                  <a:lnTo>
                    <a:pt x="5951970" y="1670"/>
                  </a:lnTo>
                  <a:lnTo>
                    <a:pt x="5958712" y="6222"/>
                  </a:lnTo>
                  <a:lnTo>
                    <a:pt x="5963265" y="12965"/>
                  </a:lnTo>
                  <a:lnTo>
                    <a:pt x="5964935" y="21209"/>
                  </a:lnTo>
                  <a:lnTo>
                    <a:pt x="5964935" y="2289175"/>
                  </a:lnTo>
                  <a:lnTo>
                    <a:pt x="5963265" y="2297418"/>
                  </a:lnTo>
                  <a:lnTo>
                    <a:pt x="5958712" y="2304161"/>
                  </a:lnTo>
                  <a:lnTo>
                    <a:pt x="5951970" y="2308713"/>
                  </a:lnTo>
                  <a:lnTo>
                    <a:pt x="5943727" y="2310384"/>
                  </a:lnTo>
                  <a:lnTo>
                    <a:pt x="21209" y="2310384"/>
                  </a:lnTo>
                  <a:lnTo>
                    <a:pt x="12965" y="2308713"/>
                  </a:lnTo>
                  <a:lnTo>
                    <a:pt x="6223" y="2304161"/>
                  </a:lnTo>
                  <a:lnTo>
                    <a:pt x="1670" y="2297418"/>
                  </a:lnTo>
                  <a:lnTo>
                    <a:pt x="0" y="2289175"/>
                  </a:lnTo>
                  <a:lnTo>
                    <a:pt x="0" y="21209"/>
                  </a:lnTo>
                  <a:close/>
                </a:path>
              </a:pathLst>
            </a:custGeom>
            <a:ln w="1981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30600" y="2943224"/>
            <a:ext cx="5340350" cy="1671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50100"/>
              </a:lnSpc>
              <a:spcBef>
                <a:spcPts val="95"/>
              </a:spcBef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authoritarian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leadership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style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keeps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main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emphasis</a:t>
            </a:r>
            <a:r>
              <a:rPr sz="2400" dirty="0">
                <a:latin typeface="Times New Roman"/>
                <a:cs typeface="Times New Roman"/>
              </a:rPr>
              <a:t> on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distinction</a:t>
            </a:r>
            <a:r>
              <a:rPr sz="2400" dirty="0">
                <a:latin typeface="Times New Roman"/>
                <a:cs typeface="Times New Roman"/>
              </a:rPr>
              <a:t> 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authoritarian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leader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their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followers.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975104"/>
            <a:ext cx="3420110" cy="3758565"/>
            <a:chOff x="0" y="1975104"/>
            <a:chExt cx="3420110" cy="375856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75104"/>
              <a:ext cx="3419856" cy="37581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931" y="2327148"/>
              <a:ext cx="2872740" cy="305409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Policies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9442" y="1053566"/>
            <a:ext cx="7849234" cy="5244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50100"/>
              </a:lnSpc>
              <a:spcBef>
                <a:spcPts val="95"/>
              </a:spcBef>
              <a:buFont typeface="Wingdings"/>
              <a:buChar char=""/>
              <a:tabLst>
                <a:tab pos="438150" algn="l"/>
              </a:tabLst>
            </a:pPr>
            <a:r>
              <a:rPr dirty="0"/>
              <a:t>	</a:t>
            </a:r>
            <a:r>
              <a:rPr sz="2600" spc="-5" dirty="0">
                <a:latin typeface="Times New Roman"/>
                <a:cs typeface="Times New Roman"/>
              </a:rPr>
              <a:t>Policies</a:t>
            </a:r>
            <a:r>
              <a:rPr sz="2600" dirty="0">
                <a:latin typeface="Times New Roman"/>
                <a:cs typeface="Times New Roman"/>
              </a:rPr>
              <a:t> are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guidelines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set</a:t>
            </a:r>
            <a:r>
              <a:rPr sz="2600" dirty="0">
                <a:latin typeface="Times New Roman"/>
                <a:cs typeface="Times New Roman"/>
              </a:rPr>
              <a:t> up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by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company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for </a:t>
            </a:r>
            <a:r>
              <a:rPr sz="2600" spc="-5" dirty="0">
                <a:latin typeface="Times New Roman"/>
                <a:cs typeface="Times New Roman"/>
              </a:rPr>
              <a:t> managerial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decision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making.</a:t>
            </a:r>
            <a:endParaRPr sz="2600">
              <a:latin typeface="Times New Roman"/>
              <a:cs typeface="Times New Roman"/>
            </a:endParaRPr>
          </a:p>
          <a:p>
            <a:pPr marL="355600" marR="6985" indent="-342900" algn="just">
              <a:lnSpc>
                <a:spcPct val="150000"/>
              </a:lnSpc>
              <a:buFont typeface="Wingdings"/>
              <a:buChar char=""/>
              <a:tabLst>
                <a:tab pos="438150" algn="l"/>
              </a:tabLst>
            </a:pPr>
            <a:r>
              <a:rPr dirty="0"/>
              <a:t>	</a:t>
            </a:r>
            <a:r>
              <a:rPr sz="2600" spc="-5" dirty="0">
                <a:latin typeface="Times New Roman"/>
                <a:cs typeface="Times New Roman"/>
              </a:rPr>
              <a:t>‘A </a:t>
            </a:r>
            <a:r>
              <a:rPr sz="2600" dirty="0">
                <a:latin typeface="Times New Roman"/>
                <a:cs typeface="Times New Roman"/>
              </a:rPr>
              <a:t>policy </a:t>
            </a:r>
            <a:r>
              <a:rPr sz="2600" spc="-5" dirty="0">
                <a:latin typeface="Times New Roman"/>
                <a:cs typeface="Times New Roman"/>
              </a:rPr>
              <a:t>is </a:t>
            </a:r>
            <a:r>
              <a:rPr sz="2600" dirty="0">
                <a:latin typeface="Times New Roman"/>
                <a:cs typeface="Times New Roman"/>
              </a:rPr>
              <a:t>a verbal, </a:t>
            </a:r>
            <a:r>
              <a:rPr sz="2600" spc="-5" dirty="0">
                <a:latin typeface="Times New Roman"/>
                <a:cs typeface="Times New Roman"/>
              </a:rPr>
              <a:t>written </a:t>
            </a:r>
            <a:r>
              <a:rPr sz="2600" dirty="0">
                <a:latin typeface="Times New Roman"/>
                <a:cs typeface="Times New Roman"/>
              </a:rPr>
              <a:t>or </a:t>
            </a:r>
            <a:r>
              <a:rPr sz="2600" spc="-5" dirty="0">
                <a:latin typeface="Times New Roman"/>
                <a:cs typeface="Times New Roman"/>
              </a:rPr>
              <a:t>implied </a:t>
            </a:r>
            <a:r>
              <a:rPr sz="2600" dirty="0">
                <a:latin typeface="Times New Roman"/>
                <a:cs typeface="Times New Roman"/>
              </a:rPr>
              <a:t>overall </a:t>
            </a:r>
            <a:r>
              <a:rPr sz="2600" spc="-5" dirty="0">
                <a:latin typeface="Times New Roman"/>
                <a:cs typeface="Times New Roman"/>
              </a:rPr>
              <a:t>guide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setting </a:t>
            </a:r>
            <a:r>
              <a:rPr sz="2600" dirty="0">
                <a:latin typeface="Times New Roman"/>
                <a:cs typeface="Times New Roman"/>
              </a:rPr>
              <a:t>up </a:t>
            </a:r>
            <a:r>
              <a:rPr sz="2600" spc="-5" dirty="0">
                <a:latin typeface="Times New Roman"/>
                <a:cs typeface="Times New Roman"/>
              </a:rPr>
              <a:t>boundaries </a:t>
            </a:r>
            <a:r>
              <a:rPr sz="2600" dirty="0">
                <a:latin typeface="Times New Roman"/>
                <a:cs typeface="Times New Roman"/>
              </a:rPr>
              <a:t>that supply the </a:t>
            </a:r>
            <a:r>
              <a:rPr sz="2600" spc="-5" dirty="0">
                <a:latin typeface="Times New Roman"/>
                <a:cs typeface="Times New Roman"/>
              </a:rPr>
              <a:t>general </a:t>
            </a:r>
            <a:r>
              <a:rPr sz="2600" dirty="0">
                <a:latin typeface="Times New Roman"/>
                <a:cs typeface="Times New Roman"/>
              </a:rPr>
              <a:t>limits and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directions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in</a:t>
            </a:r>
            <a:r>
              <a:rPr sz="2600" dirty="0">
                <a:latin typeface="Times New Roman"/>
                <a:cs typeface="Times New Roman"/>
              </a:rPr>
              <a:t> which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managerial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actions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will </a:t>
            </a:r>
            <a:r>
              <a:rPr sz="2600" spc="-5" dirty="0">
                <a:latin typeface="Times New Roman"/>
                <a:cs typeface="Times New Roman"/>
              </a:rPr>
              <a:t>take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place’.</a:t>
            </a:r>
            <a:endParaRPr sz="2600">
              <a:latin typeface="Times New Roman"/>
              <a:cs typeface="Times New Roman"/>
            </a:endParaRPr>
          </a:p>
          <a:p>
            <a:pPr marL="431800" indent="-419100" algn="just">
              <a:lnSpc>
                <a:spcPct val="100000"/>
              </a:lnSpc>
              <a:spcBef>
                <a:spcPts val="1560"/>
              </a:spcBef>
              <a:buSzPct val="92307"/>
              <a:buFont typeface="Wingdings"/>
              <a:buChar char=""/>
              <a:tabLst>
                <a:tab pos="431800" algn="l"/>
              </a:tabLst>
            </a:pPr>
            <a:r>
              <a:rPr sz="2600" dirty="0">
                <a:latin typeface="Times New Roman"/>
                <a:cs typeface="Times New Roman"/>
              </a:rPr>
              <a:t>For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Example,</a:t>
            </a:r>
            <a:endParaRPr sz="2600">
              <a:latin typeface="Times New Roman"/>
              <a:cs typeface="Times New Roman"/>
            </a:endParaRPr>
          </a:p>
          <a:p>
            <a:pPr marL="832485" lvl="1" indent="-363220" algn="just">
              <a:lnSpc>
                <a:spcPct val="100000"/>
              </a:lnSpc>
              <a:spcBef>
                <a:spcPts val="1485"/>
              </a:spcBef>
              <a:buFont typeface="Wingdings"/>
              <a:buChar char=""/>
              <a:tabLst>
                <a:tab pos="833119" algn="l"/>
              </a:tabLst>
            </a:pPr>
            <a:r>
              <a:rPr sz="2400" dirty="0">
                <a:latin typeface="Times New Roman"/>
                <a:cs typeface="Times New Roman"/>
              </a:rPr>
              <a:t>Policy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dirty="0">
                <a:latin typeface="Times New Roman"/>
                <a:cs typeface="Times New Roman"/>
              </a:rPr>
              <a:t> recruiting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MBA’s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from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10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institutes.</a:t>
            </a:r>
            <a:endParaRPr sz="2400">
              <a:latin typeface="Times New Roman"/>
              <a:cs typeface="Times New Roman"/>
            </a:endParaRPr>
          </a:p>
          <a:p>
            <a:pPr marL="832485" lvl="1" indent="-363220" algn="just">
              <a:lnSpc>
                <a:spcPct val="100000"/>
              </a:lnSpc>
              <a:spcBef>
                <a:spcPts val="1445"/>
              </a:spcBef>
              <a:buFont typeface="Wingdings"/>
              <a:buChar char=""/>
              <a:tabLst>
                <a:tab pos="833119" algn="l"/>
              </a:tabLst>
            </a:pPr>
            <a:r>
              <a:rPr sz="2400" dirty="0">
                <a:latin typeface="Times New Roman"/>
                <a:cs typeface="Times New Roman"/>
              </a:rPr>
              <a:t>Policy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promotion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in-house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employees.</a:t>
            </a:r>
            <a:endParaRPr sz="2400">
              <a:latin typeface="Times New Roman"/>
              <a:cs typeface="Times New Roman"/>
            </a:endParaRPr>
          </a:p>
          <a:p>
            <a:pPr marL="832485" lvl="1" indent="-363220" algn="just">
              <a:lnSpc>
                <a:spcPct val="100000"/>
              </a:lnSpc>
              <a:spcBef>
                <a:spcPts val="1440"/>
              </a:spcBef>
              <a:buFont typeface="Wingdings"/>
              <a:buChar char=""/>
              <a:tabLst>
                <a:tab pos="833119" algn="l"/>
              </a:tabLst>
            </a:pPr>
            <a:r>
              <a:rPr sz="2400" dirty="0">
                <a:latin typeface="Times New Roman"/>
                <a:cs typeface="Times New Roman"/>
              </a:rPr>
              <a:t>Policy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selling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goods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cash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credit.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90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Procedures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406" y="1139651"/>
            <a:ext cx="7849234" cy="4780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8255" indent="-457200" algn="just">
              <a:lnSpc>
                <a:spcPct val="150000"/>
              </a:lnSpc>
              <a:spcBef>
                <a:spcPts val="95"/>
              </a:spcBef>
              <a:buFont typeface="Wingdings"/>
              <a:buChar char=""/>
              <a:tabLst>
                <a:tab pos="552450" algn="l"/>
              </a:tabLst>
            </a:pPr>
            <a:r>
              <a:rPr dirty="0"/>
              <a:t>	</a:t>
            </a:r>
            <a:r>
              <a:rPr sz="2600" dirty="0">
                <a:latin typeface="Times New Roman"/>
                <a:cs typeface="Times New Roman"/>
              </a:rPr>
              <a:t>Procedures are </a:t>
            </a:r>
            <a:r>
              <a:rPr sz="2600" spc="-5" dirty="0">
                <a:latin typeface="Times New Roman"/>
                <a:cs typeface="Times New Roman"/>
              </a:rPr>
              <a:t>action </a:t>
            </a:r>
            <a:r>
              <a:rPr sz="2600" dirty="0">
                <a:latin typeface="Times New Roman"/>
                <a:cs typeface="Times New Roman"/>
              </a:rPr>
              <a:t>guidelines </a:t>
            </a:r>
            <a:r>
              <a:rPr sz="2600" spc="-5" dirty="0">
                <a:latin typeface="Times New Roman"/>
                <a:cs typeface="Times New Roman"/>
              </a:rPr>
              <a:t>which specify </a:t>
            </a:r>
            <a:r>
              <a:rPr sz="2600" spc="-10" dirty="0">
                <a:latin typeface="Times New Roman"/>
                <a:cs typeface="Times New Roman"/>
              </a:rPr>
              <a:t>how 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particular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activity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has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to </a:t>
            </a:r>
            <a:r>
              <a:rPr sz="2600" spc="-5" dirty="0">
                <a:latin typeface="Times New Roman"/>
                <a:cs typeface="Times New Roman"/>
              </a:rPr>
              <a:t>take place.</a:t>
            </a:r>
            <a:endParaRPr sz="2600">
              <a:latin typeface="Times New Roman"/>
              <a:cs typeface="Times New Roman"/>
            </a:endParaRPr>
          </a:p>
          <a:p>
            <a:pPr marL="469900" marR="5080" indent="-457200" algn="just">
              <a:lnSpc>
                <a:spcPct val="150000"/>
              </a:lnSpc>
              <a:buFont typeface="Wingdings"/>
              <a:buChar char=""/>
              <a:tabLst>
                <a:tab pos="552450" algn="l"/>
              </a:tabLst>
            </a:pPr>
            <a:r>
              <a:rPr dirty="0"/>
              <a:t>	</a:t>
            </a:r>
            <a:r>
              <a:rPr sz="2600" dirty="0">
                <a:latin typeface="Times New Roman"/>
                <a:cs typeface="Times New Roman"/>
              </a:rPr>
              <a:t>Procedures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provide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chronological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step-by-step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sequence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of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required</a:t>
            </a:r>
            <a:r>
              <a:rPr sz="2600" dirty="0">
                <a:latin typeface="Times New Roman"/>
                <a:cs typeface="Times New Roman"/>
              </a:rPr>
              <a:t> actions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in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order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to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achieve</a:t>
            </a:r>
            <a:r>
              <a:rPr sz="2600" dirty="0">
                <a:latin typeface="Times New Roman"/>
                <a:cs typeface="Times New Roman"/>
              </a:rPr>
              <a:t> a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certain </a:t>
            </a:r>
            <a:r>
              <a:rPr sz="2600" dirty="0">
                <a:latin typeface="Times New Roman"/>
                <a:cs typeface="Times New Roman"/>
              </a:rPr>
              <a:t>goal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or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Times New Roman"/>
                <a:cs typeface="Times New Roman"/>
              </a:rPr>
              <a:t>policy.</a:t>
            </a:r>
            <a:endParaRPr sz="2600">
              <a:latin typeface="Times New Roman"/>
              <a:cs typeface="Times New Roman"/>
            </a:endParaRPr>
          </a:p>
          <a:p>
            <a:pPr marL="469900" marR="5080" indent="-457200" algn="just">
              <a:lnSpc>
                <a:spcPct val="150000"/>
              </a:lnSpc>
              <a:buFont typeface="Wingdings"/>
              <a:buChar char=""/>
              <a:tabLst>
                <a:tab pos="534035" algn="l"/>
              </a:tabLst>
            </a:pPr>
            <a:r>
              <a:rPr dirty="0"/>
              <a:t>	</a:t>
            </a:r>
            <a:r>
              <a:rPr sz="2600" dirty="0">
                <a:latin typeface="Times New Roman"/>
                <a:cs typeface="Times New Roman"/>
              </a:rPr>
              <a:t>A </a:t>
            </a:r>
            <a:r>
              <a:rPr sz="2600" spc="-5" dirty="0">
                <a:latin typeface="Times New Roman"/>
                <a:cs typeface="Times New Roman"/>
              </a:rPr>
              <a:t>procedure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lays</a:t>
            </a:r>
            <a:r>
              <a:rPr sz="2600" dirty="0">
                <a:latin typeface="Times New Roman"/>
                <a:cs typeface="Times New Roman"/>
              </a:rPr>
              <a:t> down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the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manner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and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method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by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which work is </a:t>
            </a:r>
            <a:r>
              <a:rPr sz="2600" dirty="0">
                <a:latin typeface="Times New Roman"/>
                <a:cs typeface="Times New Roman"/>
              </a:rPr>
              <a:t>to be </a:t>
            </a:r>
            <a:r>
              <a:rPr sz="2600" spc="-5" dirty="0">
                <a:latin typeface="Times New Roman"/>
                <a:cs typeface="Times New Roman"/>
              </a:rPr>
              <a:t>performed </a:t>
            </a:r>
            <a:r>
              <a:rPr sz="2600" dirty="0">
                <a:latin typeface="Times New Roman"/>
                <a:cs typeface="Times New Roman"/>
              </a:rPr>
              <a:t>in a standard or uniform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40" dirty="0">
                <a:latin typeface="Times New Roman"/>
                <a:cs typeface="Times New Roman"/>
              </a:rPr>
              <a:t>way.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91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Standing</a:t>
            </a:r>
            <a:r>
              <a:rPr spc="-30" dirty="0"/>
              <a:t> </a:t>
            </a:r>
            <a:r>
              <a:rPr dirty="0"/>
              <a:t>Rules,</a:t>
            </a:r>
            <a:r>
              <a:rPr spc="-20" dirty="0"/>
              <a:t> </a:t>
            </a:r>
            <a:r>
              <a:rPr dirty="0"/>
              <a:t>Limitation</a:t>
            </a:r>
            <a:r>
              <a:rPr spc="-3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Orders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4511" y="3948684"/>
            <a:ext cx="1999487" cy="2286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0712" y="1329944"/>
            <a:ext cx="7886065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527685" algn="l"/>
                <a:tab pos="528320" algn="l"/>
              </a:tabLst>
            </a:pPr>
            <a:r>
              <a:rPr sz="2400" dirty="0">
                <a:latin typeface="Times New Roman"/>
                <a:cs typeface="Times New Roman"/>
              </a:rPr>
              <a:t>These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important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control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devices.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When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sub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-ordinates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"/>
            </a:pPr>
            <a:endParaRPr sz="2500">
              <a:latin typeface="Times New Roman"/>
              <a:cs typeface="Times New Roman"/>
            </a:endParaRPr>
          </a:p>
          <a:p>
            <a:pPr marL="52768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freedom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make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certain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decisions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behalf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52768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superiors,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beomes</a:t>
            </a:r>
            <a:r>
              <a:rPr sz="2400" dirty="0">
                <a:latin typeface="Times New Roman"/>
                <a:cs typeface="Times New Roman"/>
              </a:rPr>
              <a:t> necessary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lay </a:t>
            </a:r>
            <a:r>
              <a:rPr sz="2400" spc="-5" dirty="0">
                <a:latin typeface="Times New Roman"/>
                <a:cs typeface="Times New Roman"/>
              </a:rPr>
              <a:t>down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limits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them.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buFont typeface="Wingdings"/>
              <a:buChar char=""/>
              <a:tabLst>
                <a:tab pos="527685" algn="l"/>
                <a:tab pos="528320" algn="l"/>
              </a:tabLst>
            </a:pPr>
            <a:r>
              <a:rPr sz="2400" dirty="0">
                <a:latin typeface="Times New Roman"/>
                <a:cs typeface="Times New Roman"/>
              </a:rPr>
              <a:t>Standing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orders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 those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which</a:t>
            </a:r>
            <a:r>
              <a:rPr sz="2400" dirty="0">
                <a:latin typeface="Times New Roman"/>
                <a:cs typeface="Times New Roman"/>
              </a:rPr>
              <a:t> apply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every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  <a:p>
            <a:pPr marL="527685" marR="1894205">
              <a:lnSpc>
                <a:spcPct val="200000"/>
              </a:lnSpc>
              <a:spcBef>
                <a:spcPts val="5"/>
              </a:spcBef>
            </a:pPr>
            <a:r>
              <a:rPr sz="2400" spc="-5" dirty="0">
                <a:latin typeface="Times New Roman"/>
                <a:cs typeface="Times New Roman"/>
              </a:rPr>
              <a:t>organization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helpful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having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discipline.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buFont typeface="Wingdings"/>
              <a:buChar char=""/>
              <a:tabLst>
                <a:tab pos="527685" algn="l"/>
                <a:tab pos="528320" algn="l"/>
              </a:tabLst>
            </a:pPr>
            <a:r>
              <a:rPr sz="2400" spc="-5" dirty="0">
                <a:latin typeface="Times New Roman"/>
                <a:cs typeface="Times New Roman"/>
              </a:rPr>
              <a:t>For Example: No smoking,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No</a:t>
            </a:r>
            <a:r>
              <a:rPr sz="2400" dirty="0">
                <a:latin typeface="Times New Roman"/>
                <a:cs typeface="Times New Roman"/>
              </a:rPr>
              <a:t> walking on 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lawn etc.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92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Self</a:t>
            </a:r>
            <a:r>
              <a:rPr spc="-45" dirty="0"/>
              <a:t> </a:t>
            </a:r>
            <a:r>
              <a:rPr dirty="0"/>
              <a:t>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406" y="1709369"/>
            <a:ext cx="7836534" cy="3593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600" spc="-5" dirty="0">
                <a:latin typeface="Times New Roman"/>
                <a:cs typeface="Times New Roman"/>
              </a:rPr>
              <a:t>Self-Control</a:t>
            </a:r>
            <a:r>
              <a:rPr sz="2600" spc="2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means</a:t>
            </a:r>
            <a:r>
              <a:rPr sz="2600" spc="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self-directed</a:t>
            </a:r>
            <a:r>
              <a:rPr sz="2600" spc="2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control.</a:t>
            </a:r>
            <a:r>
              <a:rPr sz="2600" spc="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2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person</a:t>
            </a:r>
            <a:r>
              <a:rPr sz="2600" spc="4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is</a:t>
            </a:r>
            <a:r>
              <a:rPr sz="2600" spc="2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given</a:t>
            </a:r>
            <a:endParaRPr sz="2600">
              <a:latin typeface="Times New Roman"/>
              <a:cs typeface="Times New Roman"/>
            </a:endParaRPr>
          </a:p>
          <a:p>
            <a:pPr marL="12700" marR="5080" algn="just">
              <a:lnSpc>
                <a:spcPct val="200000"/>
              </a:lnSpc>
              <a:spcBef>
                <a:spcPts val="5"/>
              </a:spcBef>
            </a:pPr>
            <a:r>
              <a:rPr sz="2600" spc="-5" dirty="0">
                <a:latin typeface="Times New Roman"/>
                <a:cs typeface="Times New Roman"/>
              </a:rPr>
              <a:t>freedom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to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set</a:t>
            </a:r>
            <a:r>
              <a:rPr sz="2600" dirty="0">
                <a:latin typeface="Times New Roman"/>
                <a:cs typeface="Times New Roman"/>
              </a:rPr>
              <a:t> his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own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targets,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evaluate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his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own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performance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and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take corrective measures</a:t>
            </a:r>
            <a:r>
              <a:rPr sz="2600" dirty="0">
                <a:latin typeface="Times New Roman"/>
                <a:cs typeface="Times New Roman"/>
              </a:rPr>
              <a:t> as and </a:t>
            </a:r>
            <a:r>
              <a:rPr sz="2600" spc="-5" dirty="0">
                <a:latin typeface="Times New Roman"/>
                <a:cs typeface="Times New Roman"/>
              </a:rPr>
              <a:t>when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required. Self-control is especially required </a:t>
            </a:r>
            <a:r>
              <a:rPr sz="2600" dirty="0">
                <a:latin typeface="Times New Roman"/>
                <a:cs typeface="Times New Roman"/>
              </a:rPr>
              <a:t>for top </a:t>
            </a:r>
            <a:r>
              <a:rPr sz="2600" spc="-5" dirty="0">
                <a:latin typeface="Times New Roman"/>
                <a:cs typeface="Times New Roman"/>
              </a:rPr>
              <a:t>level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managers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because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they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do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not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like </a:t>
            </a:r>
            <a:r>
              <a:rPr sz="2600" dirty="0">
                <a:latin typeface="Times New Roman"/>
                <a:cs typeface="Times New Roman"/>
              </a:rPr>
              <a:t>external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control.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93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Group</a:t>
            </a:r>
            <a:r>
              <a:rPr spc="-45" dirty="0"/>
              <a:t> </a:t>
            </a:r>
            <a:r>
              <a:rPr dirty="0"/>
              <a:t>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406" y="1139651"/>
            <a:ext cx="784796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  <a:tabLst>
                <a:tab pos="1064260" algn="l"/>
                <a:tab pos="2205990" algn="l"/>
                <a:tab pos="2871470" algn="l"/>
                <a:tab pos="3390265" algn="l"/>
                <a:tab pos="4769485" algn="l"/>
                <a:tab pos="6003925" algn="l"/>
                <a:tab pos="7359015" algn="l"/>
              </a:tabLst>
            </a:pPr>
            <a:r>
              <a:rPr sz="2600" dirty="0">
                <a:latin typeface="Times New Roman"/>
                <a:cs typeface="Times New Roman"/>
              </a:rPr>
              <a:t>G</a:t>
            </a:r>
            <a:r>
              <a:rPr sz="2600" spc="-15" dirty="0">
                <a:latin typeface="Times New Roman"/>
                <a:cs typeface="Times New Roman"/>
              </a:rPr>
              <a:t>r</a:t>
            </a:r>
            <a:r>
              <a:rPr sz="2600" dirty="0">
                <a:latin typeface="Times New Roman"/>
                <a:cs typeface="Times New Roman"/>
              </a:rPr>
              <a:t>oup	</a:t>
            </a:r>
            <a:r>
              <a:rPr sz="2600" spc="-20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ontrol	</a:t>
            </a:r>
            <a:r>
              <a:rPr sz="2600" spc="-5" dirty="0">
                <a:latin typeface="Times New Roman"/>
                <a:cs typeface="Times New Roman"/>
              </a:rPr>
              <a:t>ca</a:t>
            </a:r>
            <a:r>
              <a:rPr sz="2600" dirty="0">
                <a:latin typeface="Times New Roman"/>
                <a:cs typeface="Times New Roman"/>
              </a:rPr>
              <a:t>n	</a:t>
            </a:r>
            <a:r>
              <a:rPr sz="2600" spc="-5" dirty="0">
                <a:latin typeface="Times New Roman"/>
                <a:cs typeface="Times New Roman"/>
              </a:rPr>
              <a:t>b</a:t>
            </a:r>
            <a:r>
              <a:rPr sz="2600" dirty="0">
                <a:latin typeface="Times New Roman"/>
                <a:cs typeface="Times New Roman"/>
              </a:rPr>
              <a:t>e	a</a:t>
            </a:r>
            <a:r>
              <a:rPr sz="2600" spc="-10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hie</a:t>
            </a:r>
            <a:r>
              <a:rPr sz="2600" spc="-10" dirty="0">
                <a:latin typeface="Times New Roman"/>
                <a:cs typeface="Times New Roman"/>
              </a:rPr>
              <a:t>v</a:t>
            </a:r>
            <a:r>
              <a:rPr sz="2600" dirty="0">
                <a:latin typeface="Times New Roman"/>
                <a:cs typeface="Times New Roman"/>
              </a:rPr>
              <a:t>ed	through	e</a:t>
            </a:r>
            <a:r>
              <a:rPr sz="2600" spc="-55" dirty="0">
                <a:latin typeface="Times New Roman"/>
                <a:cs typeface="Times New Roman"/>
              </a:rPr>
              <a:t>f</a:t>
            </a:r>
            <a:r>
              <a:rPr sz="2600" dirty="0">
                <a:latin typeface="Times New Roman"/>
                <a:cs typeface="Times New Roman"/>
              </a:rPr>
              <a:t>fe</a:t>
            </a:r>
            <a:r>
              <a:rPr sz="2600" spc="-15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-10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ve	</a:t>
            </a:r>
            <a:r>
              <a:rPr sz="2600" spc="-20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nd  inspirational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leadership.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276" y="2491631"/>
            <a:ext cx="8002524" cy="38649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94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Personal</a:t>
            </a:r>
            <a:r>
              <a:rPr spc="-35" dirty="0"/>
              <a:t> </a:t>
            </a:r>
            <a:r>
              <a:rPr dirty="0"/>
              <a:t>Observations</a:t>
            </a:r>
            <a:r>
              <a:rPr spc="-45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spc="-90" dirty="0"/>
              <a:t>MBWA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406" y="1059941"/>
            <a:ext cx="7848600" cy="522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469265" algn="l"/>
                <a:tab pos="469900" algn="l"/>
                <a:tab pos="2510790" algn="l"/>
                <a:tab pos="2909570" algn="l"/>
                <a:tab pos="3197860" algn="l"/>
                <a:tab pos="4789170" algn="l"/>
                <a:tab pos="6341110" algn="l"/>
                <a:tab pos="6738620" algn="l"/>
                <a:tab pos="7688580" algn="l"/>
              </a:tabLst>
            </a:pPr>
            <a:r>
              <a:rPr sz="2600" dirty="0">
                <a:latin typeface="Times New Roman"/>
                <a:cs typeface="Times New Roman"/>
              </a:rPr>
              <a:t>MB</a:t>
            </a:r>
            <a:r>
              <a:rPr sz="2600" spc="-295" dirty="0">
                <a:latin typeface="Times New Roman"/>
                <a:cs typeface="Times New Roman"/>
              </a:rPr>
              <a:t>W</a:t>
            </a:r>
            <a:r>
              <a:rPr sz="2600" dirty="0">
                <a:latin typeface="Times New Roman"/>
                <a:cs typeface="Times New Roman"/>
              </a:rPr>
              <a:t>A </a:t>
            </a:r>
            <a:r>
              <a:rPr sz="2600" spc="-32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r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20" dirty="0">
                <a:latin typeface="Times New Roman"/>
                <a:cs typeface="Times New Roman"/>
              </a:rPr>
              <a:t>f</a:t>
            </a:r>
            <a:r>
              <a:rPr sz="2600" dirty="0">
                <a:latin typeface="Times New Roman"/>
                <a:cs typeface="Times New Roman"/>
              </a:rPr>
              <a:t>ers	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dirty="0">
                <a:latin typeface="Times New Roman"/>
                <a:cs typeface="Times New Roman"/>
              </a:rPr>
              <a:t>o	a	</a:t>
            </a:r>
            <a:r>
              <a:rPr sz="2600" spc="-20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ontrol</a:t>
            </a:r>
            <a:r>
              <a:rPr sz="2600" spc="-10" dirty="0">
                <a:latin typeface="Times New Roman"/>
                <a:cs typeface="Times New Roman"/>
              </a:rPr>
              <a:t>l</a:t>
            </a:r>
            <a:r>
              <a:rPr sz="2600" dirty="0">
                <a:latin typeface="Times New Roman"/>
                <a:cs typeface="Times New Roman"/>
              </a:rPr>
              <a:t>ing	t</a:t>
            </a:r>
            <a:r>
              <a:rPr sz="2600" spc="-2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c</a:t>
            </a:r>
            <a:r>
              <a:rPr sz="2600" spc="-15" dirty="0">
                <a:latin typeface="Times New Roman"/>
                <a:cs typeface="Times New Roman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ni</a:t>
            </a:r>
            <a:r>
              <a:rPr sz="2600" spc="5" dirty="0">
                <a:latin typeface="Times New Roman"/>
                <a:cs typeface="Times New Roman"/>
              </a:rPr>
              <a:t>q</a:t>
            </a:r>
            <a:r>
              <a:rPr sz="2600" dirty="0">
                <a:latin typeface="Times New Roman"/>
                <a:cs typeface="Times New Roman"/>
              </a:rPr>
              <a:t>u</a:t>
            </a:r>
            <a:r>
              <a:rPr sz="2600" spc="-1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s	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n	w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i</a:t>
            </a:r>
            <a:r>
              <a:rPr sz="2600" spc="-25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h	a</a:t>
            </a:r>
            <a:endParaRPr sz="2600">
              <a:latin typeface="Times New Roman"/>
              <a:cs typeface="Times New Roman"/>
            </a:endParaRPr>
          </a:p>
          <a:p>
            <a:pPr marL="469900" marR="5715" algn="just">
              <a:lnSpc>
                <a:spcPct val="200000"/>
              </a:lnSpc>
            </a:pPr>
            <a:r>
              <a:rPr sz="2600" spc="-5" dirty="0">
                <a:latin typeface="Times New Roman"/>
                <a:cs typeface="Times New Roman"/>
              </a:rPr>
              <a:t>manager</a:t>
            </a:r>
            <a:r>
              <a:rPr sz="2600" dirty="0">
                <a:latin typeface="Times New Roman"/>
                <a:cs typeface="Times New Roman"/>
              </a:rPr>
              <a:t> spends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significant</a:t>
            </a:r>
            <a:r>
              <a:rPr sz="2600" dirty="0">
                <a:latin typeface="Times New Roman"/>
                <a:cs typeface="Times New Roman"/>
              </a:rPr>
              <a:t> amount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his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time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regularly in </a:t>
            </a:r>
            <a:r>
              <a:rPr sz="2600" dirty="0">
                <a:latin typeface="Times New Roman"/>
                <a:cs typeface="Times New Roman"/>
              </a:rPr>
              <a:t>the </a:t>
            </a:r>
            <a:r>
              <a:rPr sz="2600" spc="-5" dirty="0">
                <a:latin typeface="Times New Roman"/>
                <a:cs typeface="Times New Roman"/>
              </a:rPr>
              <a:t>work area, and </a:t>
            </a:r>
            <a:r>
              <a:rPr sz="2600" dirty="0">
                <a:latin typeface="Times New Roman"/>
                <a:cs typeface="Times New Roman"/>
              </a:rPr>
              <a:t>interacts </a:t>
            </a:r>
            <a:r>
              <a:rPr sz="2600" spc="-5" dirty="0">
                <a:latin typeface="Times New Roman"/>
                <a:cs typeface="Times New Roman"/>
              </a:rPr>
              <a:t>directly </a:t>
            </a:r>
            <a:r>
              <a:rPr sz="2600" dirty="0">
                <a:latin typeface="Times New Roman"/>
                <a:cs typeface="Times New Roman"/>
              </a:rPr>
              <a:t>with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employees.</a:t>
            </a:r>
            <a:endParaRPr sz="2600">
              <a:latin typeface="Times New Roman"/>
              <a:cs typeface="Times New Roman"/>
            </a:endParaRPr>
          </a:p>
          <a:p>
            <a:pPr marL="469900" marR="5715" indent="-457200" algn="just">
              <a:lnSpc>
                <a:spcPct val="150000"/>
              </a:lnSpc>
              <a:spcBef>
                <a:spcPts val="395"/>
              </a:spcBef>
              <a:buFont typeface="Wingdings"/>
              <a:buChar char=""/>
              <a:tabLst>
                <a:tab pos="469900" algn="l"/>
              </a:tabLst>
            </a:pPr>
            <a:r>
              <a:rPr sz="2600" dirty="0">
                <a:latin typeface="Times New Roman"/>
                <a:cs typeface="Times New Roman"/>
              </a:rPr>
              <a:t>Managing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by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walking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around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requires,</a:t>
            </a:r>
            <a:r>
              <a:rPr sz="2600" dirty="0">
                <a:latin typeface="Times New Roman"/>
                <a:cs typeface="Times New Roman"/>
              </a:rPr>
              <a:t> personal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involvement, </a:t>
            </a:r>
            <a:r>
              <a:rPr sz="2600" dirty="0">
                <a:latin typeface="Times New Roman"/>
                <a:cs typeface="Times New Roman"/>
              </a:rPr>
              <a:t>good </a:t>
            </a:r>
            <a:r>
              <a:rPr sz="2600" spc="-5" dirty="0">
                <a:latin typeface="Times New Roman"/>
                <a:cs typeface="Times New Roman"/>
              </a:rPr>
              <a:t>listening skills, </a:t>
            </a:r>
            <a:r>
              <a:rPr sz="2600" dirty="0">
                <a:latin typeface="Times New Roman"/>
                <a:cs typeface="Times New Roman"/>
              </a:rPr>
              <a:t>and the </a:t>
            </a:r>
            <a:r>
              <a:rPr sz="2600" spc="-5" dirty="0">
                <a:latin typeface="Times New Roman"/>
                <a:cs typeface="Times New Roman"/>
              </a:rPr>
              <a:t>recognition </a:t>
            </a:r>
            <a:r>
              <a:rPr sz="2600" dirty="0">
                <a:latin typeface="Times New Roman"/>
                <a:cs typeface="Times New Roman"/>
              </a:rPr>
              <a:t> that </a:t>
            </a:r>
            <a:r>
              <a:rPr sz="2600" spc="-5" dirty="0">
                <a:latin typeface="Times New Roman"/>
                <a:cs typeface="Times New Roman"/>
              </a:rPr>
              <a:t>most </a:t>
            </a:r>
            <a:r>
              <a:rPr sz="2600" dirty="0">
                <a:latin typeface="Times New Roman"/>
                <a:cs typeface="Times New Roman"/>
              </a:rPr>
              <a:t>people </a:t>
            </a:r>
            <a:r>
              <a:rPr sz="2600" spc="-5" dirty="0">
                <a:latin typeface="Times New Roman"/>
                <a:cs typeface="Times New Roman"/>
              </a:rPr>
              <a:t>in an organization </a:t>
            </a:r>
            <a:r>
              <a:rPr sz="2600" dirty="0">
                <a:latin typeface="Times New Roman"/>
                <a:cs typeface="Times New Roman"/>
              </a:rPr>
              <a:t>want </a:t>
            </a:r>
            <a:r>
              <a:rPr sz="2600" spc="-5" dirty="0">
                <a:latin typeface="Times New Roman"/>
                <a:cs typeface="Times New Roman"/>
              </a:rPr>
              <a:t>to </a:t>
            </a:r>
            <a:r>
              <a:rPr sz="2600" dirty="0">
                <a:latin typeface="Times New Roman"/>
                <a:cs typeface="Times New Roman"/>
              </a:rPr>
              <a:t>contribute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to its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success.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95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Disci</a:t>
            </a:r>
            <a:r>
              <a:rPr spc="5" dirty="0"/>
              <a:t>p</a:t>
            </a:r>
            <a:r>
              <a:rPr dirty="0"/>
              <a:t>linary</a:t>
            </a:r>
            <a:r>
              <a:rPr spc="-204" dirty="0"/>
              <a:t> </a:t>
            </a:r>
            <a:r>
              <a:rPr dirty="0"/>
              <a:t>Action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406" y="1709369"/>
            <a:ext cx="7837805" cy="3593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469265" algn="l"/>
                <a:tab pos="469900" algn="l"/>
                <a:tab pos="2429510" algn="l"/>
                <a:tab pos="3562350" algn="l"/>
                <a:tab pos="4109720" algn="l"/>
                <a:tab pos="4583430" algn="l"/>
                <a:tab pos="6029960" algn="l"/>
                <a:tab pos="7566659" algn="l"/>
              </a:tabLst>
            </a:pPr>
            <a:r>
              <a:rPr sz="2600" spc="-5" dirty="0">
                <a:latin typeface="Times New Roman"/>
                <a:cs typeface="Times New Roman"/>
              </a:rPr>
              <a:t>Disciplinary	action	is	</a:t>
            </a:r>
            <a:r>
              <a:rPr sz="2600" dirty="0">
                <a:latin typeface="Times New Roman"/>
                <a:cs typeface="Times New Roman"/>
              </a:rPr>
              <a:t>a	</a:t>
            </a:r>
            <a:r>
              <a:rPr sz="2600" spc="-5" dirty="0">
                <a:latin typeface="Times New Roman"/>
                <a:cs typeface="Times New Roman"/>
              </a:rPr>
              <a:t>negative	approach	</a:t>
            </a:r>
            <a:r>
              <a:rPr sz="2600" spc="-20" dirty="0">
                <a:latin typeface="Times New Roman"/>
                <a:cs typeface="Times New Roman"/>
              </a:rPr>
              <a:t>to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27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600" dirty="0">
                <a:latin typeface="Times New Roman"/>
                <a:cs typeface="Times New Roman"/>
              </a:rPr>
              <a:t>controlling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function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but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nevertheless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necessary.</a:t>
            </a:r>
            <a:endParaRPr sz="2600">
              <a:latin typeface="Times New Roman"/>
              <a:cs typeface="Times New Roman"/>
            </a:endParaRPr>
          </a:p>
          <a:p>
            <a:pPr marL="469900" marR="5080" indent="-457200" algn="just">
              <a:lnSpc>
                <a:spcPct val="200000"/>
              </a:lnSpc>
              <a:buFont typeface="Wingdings"/>
              <a:buChar char=""/>
              <a:tabLst>
                <a:tab pos="469900" algn="l"/>
              </a:tabLst>
            </a:pPr>
            <a:r>
              <a:rPr sz="2600" spc="-5" dirty="0">
                <a:latin typeface="Times New Roman"/>
                <a:cs typeface="Times New Roman"/>
              </a:rPr>
              <a:t>Disciplinary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action</a:t>
            </a:r>
            <a:r>
              <a:rPr sz="2600" dirty="0">
                <a:latin typeface="Times New Roman"/>
                <a:cs typeface="Times New Roman"/>
              </a:rPr>
              <a:t> becomes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effective</a:t>
            </a:r>
            <a:r>
              <a:rPr sz="2600" spc="-5" dirty="0">
                <a:latin typeface="Times New Roman"/>
                <a:cs typeface="Times New Roman"/>
              </a:rPr>
              <a:t> when</a:t>
            </a:r>
            <a:r>
              <a:rPr sz="2600" dirty="0">
                <a:latin typeface="Times New Roman"/>
                <a:cs typeface="Times New Roman"/>
              </a:rPr>
              <a:t> the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employees controlled are unskilled, </a:t>
            </a:r>
            <a:r>
              <a:rPr sz="2600" spc="-5" dirty="0">
                <a:latin typeface="Times New Roman"/>
                <a:cs typeface="Times New Roman"/>
              </a:rPr>
              <a:t>rustic, </a:t>
            </a:r>
            <a:r>
              <a:rPr sz="2600" dirty="0">
                <a:latin typeface="Times New Roman"/>
                <a:cs typeface="Times New Roman"/>
              </a:rPr>
              <a:t>brash, </a:t>
            </a:r>
            <a:r>
              <a:rPr sz="2600" spc="-5" dirty="0">
                <a:latin typeface="Times New Roman"/>
                <a:cs typeface="Times New Roman"/>
              </a:rPr>
              <a:t>and </a:t>
            </a:r>
            <a:r>
              <a:rPr sz="2600" dirty="0">
                <a:latin typeface="Times New Roman"/>
                <a:cs typeface="Times New Roman"/>
              </a:rPr>
              <a:t> unweilding.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96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pc="-50" dirty="0"/>
              <a:t>PERT</a:t>
            </a:r>
            <a:r>
              <a:rPr spc="-6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CPM</a:t>
            </a:r>
            <a:r>
              <a:rPr spc="-15" dirty="0"/>
              <a:t> </a:t>
            </a:r>
            <a:r>
              <a:rPr dirty="0"/>
              <a:t>Network</a:t>
            </a:r>
            <a:r>
              <a:rPr spc="-25" dirty="0"/>
              <a:t> </a:t>
            </a:r>
            <a:r>
              <a:rPr dirty="0"/>
              <a:t>Scheduling</a:t>
            </a:r>
            <a:r>
              <a:rPr spc="-45" dirty="0"/>
              <a:t> </a:t>
            </a:r>
            <a:r>
              <a:rPr dirty="0"/>
              <a:t>Problem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4370" y="1006855"/>
            <a:ext cx="8197215" cy="386651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540"/>
              </a:spcBef>
            </a:pPr>
            <a:r>
              <a:rPr sz="2400" spc="-5" dirty="0">
                <a:latin typeface="Times New Roman"/>
                <a:cs typeface="Times New Roman"/>
              </a:rPr>
              <a:t>Basic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Network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Definitions,</a:t>
            </a:r>
            <a:endParaRPr sz="24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50000"/>
              </a:lnSpc>
            </a:pPr>
            <a:r>
              <a:rPr sz="2400" b="1" dirty="0">
                <a:latin typeface="Times New Roman"/>
                <a:cs typeface="Times New Roman"/>
              </a:rPr>
              <a:t>Activity: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Any</a:t>
            </a:r>
            <a:r>
              <a:rPr sz="2400" dirty="0">
                <a:latin typeface="Times New Roman"/>
                <a:cs typeface="Times New Roman"/>
              </a:rPr>
              <a:t> portions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project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(tasks)</a:t>
            </a:r>
            <a:r>
              <a:rPr sz="2400" dirty="0">
                <a:latin typeface="Times New Roman"/>
                <a:cs typeface="Times New Roman"/>
              </a:rPr>
              <a:t> which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required</a:t>
            </a:r>
            <a:r>
              <a:rPr sz="2400" spc="5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project, </a:t>
            </a:r>
            <a:r>
              <a:rPr sz="2400" dirty="0">
                <a:latin typeface="Times New Roman"/>
                <a:cs typeface="Times New Roman"/>
              </a:rPr>
              <a:t>uses up resource and </a:t>
            </a:r>
            <a:r>
              <a:rPr sz="2400" spc="-5" dirty="0">
                <a:latin typeface="Times New Roman"/>
                <a:cs typeface="Times New Roman"/>
              </a:rPr>
              <a:t>consumes time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spc="-10" dirty="0">
                <a:latin typeface="Times New Roman"/>
                <a:cs typeface="Times New Roman"/>
              </a:rPr>
              <a:t>may </a:t>
            </a:r>
            <a:r>
              <a:rPr sz="2400" dirty="0">
                <a:latin typeface="Times New Roman"/>
                <a:cs typeface="Times New Roman"/>
              </a:rPr>
              <a:t>involve </a:t>
            </a:r>
            <a:r>
              <a:rPr sz="2400" spc="-20" dirty="0">
                <a:latin typeface="Times New Roman"/>
                <a:cs typeface="Times New Roman"/>
              </a:rPr>
              <a:t>labor, 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paper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work,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contractual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negotiations,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machinery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operations</a:t>
            </a:r>
            <a:endParaRPr sz="2400">
              <a:latin typeface="Times New Roman"/>
              <a:cs typeface="Times New Roman"/>
            </a:endParaRPr>
          </a:p>
          <a:p>
            <a:pPr marL="12700" marR="5080" algn="just">
              <a:lnSpc>
                <a:spcPts val="4320"/>
              </a:lnSpc>
              <a:spcBef>
                <a:spcPts val="384"/>
              </a:spcBef>
            </a:pPr>
            <a:r>
              <a:rPr sz="2400" b="1" spc="-5" dirty="0">
                <a:latin typeface="Times New Roman"/>
                <a:cs typeface="Times New Roman"/>
              </a:rPr>
              <a:t>Event</a:t>
            </a:r>
            <a:r>
              <a:rPr sz="2400" b="1" dirty="0">
                <a:latin typeface="Times New Roman"/>
                <a:cs typeface="Times New Roman"/>
              </a:rPr>
              <a:t> :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Beginning or ending points</a:t>
            </a:r>
            <a:r>
              <a:rPr sz="2400" dirty="0">
                <a:latin typeface="Times New Roman"/>
                <a:cs typeface="Times New Roman"/>
              </a:rPr>
              <a:t> of </a:t>
            </a:r>
            <a:r>
              <a:rPr sz="2400" spc="-5" dirty="0">
                <a:latin typeface="Times New Roman"/>
                <a:cs typeface="Times New Roman"/>
              </a:rPr>
              <a:t>one</a:t>
            </a:r>
            <a:r>
              <a:rPr sz="2400" dirty="0">
                <a:latin typeface="Times New Roman"/>
                <a:cs typeface="Times New Roman"/>
              </a:rPr>
              <a:t> or </a:t>
            </a:r>
            <a:r>
              <a:rPr sz="2400" spc="-5" dirty="0">
                <a:latin typeface="Times New Roman"/>
                <a:cs typeface="Times New Roman"/>
              </a:rPr>
              <a:t>more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activities,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instantaneous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point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time,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‘nodes’</a:t>
            </a:r>
            <a:endParaRPr sz="2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055"/>
              </a:spcBef>
            </a:pPr>
            <a:r>
              <a:rPr sz="2400" b="1" spc="-5" dirty="0">
                <a:latin typeface="Times New Roman"/>
                <a:cs typeface="Times New Roman"/>
              </a:rPr>
              <a:t>Network</a:t>
            </a:r>
            <a:r>
              <a:rPr sz="2400" spc="-5" dirty="0">
                <a:latin typeface="Times New Roman"/>
                <a:cs typeface="Times New Roman"/>
              </a:rPr>
              <a:t>: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Combination</a:t>
            </a:r>
            <a:r>
              <a:rPr sz="2400" dirty="0">
                <a:latin typeface="Times New Roman"/>
                <a:cs typeface="Times New Roman"/>
              </a:rPr>
              <a:t> 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project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activities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events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1158" y="5167122"/>
            <a:ext cx="8591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Act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vity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4941" y="5074920"/>
            <a:ext cx="7372350" cy="1383030"/>
            <a:chOff x="674941" y="5074920"/>
            <a:chExt cx="7372350" cy="1383030"/>
          </a:xfrm>
        </p:grpSpPr>
        <p:sp>
          <p:nvSpPr>
            <p:cNvPr id="7" name="object 7"/>
            <p:cNvSpPr/>
            <p:nvPr/>
          </p:nvSpPr>
          <p:spPr>
            <a:xfrm>
              <a:off x="679704" y="5294376"/>
              <a:ext cx="1187450" cy="1043940"/>
            </a:xfrm>
            <a:custGeom>
              <a:avLst/>
              <a:gdLst/>
              <a:ahLst/>
              <a:cxnLst/>
              <a:rect l="l" t="t" r="r" b="b"/>
              <a:pathLst>
                <a:path w="1187450" h="1043939">
                  <a:moveTo>
                    <a:pt x="0" y="521970"/>
                  </a:moveTo>
                  <a:lnTo>
                    <a:pt x="2178" y="476930"/>
                  </a:lnTo>
                  <a:lnTo>
                    <a:pt x="8596" y="432955"/>
                  </a:lnTo>
                  <a:lnTo>
                    <a:pt x="19075" y="390200"/>
                  </a:lnTo>
                  <a:lnTo>
                    <a:pt x="33436" y="348824"/>
                  </a:lnTo>
                  <a:lnTo>
                    <a:pt x="51501" y="308981"/>
                  </a:lnTo>
                  <a:lnTo>
                    <a:pt x="73092" y="270829"/>
                  </a:lnTo>
                  <a:lnTo>
                    <a:pt x="98032" y="234525"/>
                  </a:lnTo>
                  <a:lnTo>
                    <a:pt x="126141" y="200225"/>
                  </a:lnTo>
                  <a:lnTo>
                    <a:pt x="157243" y="168086"/>
                  </a:lnTo>
                  <a:lnTo>
                    <a:pt x="191157" y="138264"/>
                  </a:lnTo>
                  <a:lnTo>
                    <a:pt x="227707" y="110917"/>
                  </a:lnTo>
                  <a:lnTo>
                    <a:pt x="266714" y="86200"/>
                  </a:lnTo>
                  <a:lnTo>
                    <a:pt x="308000" y="64270"/>
                  </a:lnTo>
                  <a:lnTo>
                    <a:pt x="351387" y="45285"/>
                  </a:lnTo>
                  <a:lnTo>
                    <a:pt x="396697" y="29400"/>
                  </a:lnTo>
                  <a:lnTo>
                    <a:pt x="443751" y="16772"/>
                  </a:lnTo>
                  <a:lnTo>
                    <a:pt x="492371" y="7558"/>
                  </a:lnTo>
                  <a:lnTo>
                    <a:pt x="542379" y="1915"/>
                  </a:lnTo>
                  <a:lnTo>
                    <a:pt x="593598" y="0"/>
                  </a:lnTo>
                  <a:lnTo>
                    <a:pt x="644809" y="1915"/>
                  </a:lnTo>
                  <a:lnTo>
                    <a:pt x="694811" y="7558"/>
                  </a:lnTo>
                  <a:lnTo>
                    <a:pt x="743427" y="16772"/>
                  </a:lnTo>
                  <a:lnTo>
                    <a:pt x="790478" y="29400"/>
                  </a:lnTo>
                  <a:lnTo>
                    <a:pt x="835786" y="45285"/>
                  </a:lnTo>
                  <a:lnTo>
                    <a:pt x="879172" y="64270"/>
                  </a:lnTo>
                  <a:lnTo>
                    <a:pt x="920458" y="86200"/>
                  </a:lnTo>
                  <a:lnTo>
                    <a:pt x="959466" y="110917"/>
                  </a:lnTo>
                  <a:lnTo>
                    <a:pt x="996018" y="138264"/>
                  </a:lnTo>
                  <a:lnTo>
                    <a:pt x="1029934" y="168086"/>
                  </a:lnTo>
                  <a:lnTo>
                    <a:pt x="1061038" y="200225"/>
                  </a:lnTo>
                  <a:lnTo>
                    <a:pt x="1089150" y="234525"/>
                  </a:lnTo>
                  <a:lnTo>
                    <a:pt x="1114092" y="270829"/>
                  </a:lnTo>
                  <a:lnTo>
                    <a:pt x="1135686" y="308981"/>
                  </a:lnTo>
                  <a:lnTo>
                    <a:pt x="1153754" y="348824"/>
                  </a:lnTo>
                  <a:lnTo>
                    <a:pt x="1168117" y="390200"/>
                  </a:lnTo>
                  <a:lnTo>
                    <a:pt x="1178597" y="432955"/>
                  </a:lnTo>
                  <a:lnTo>
                    <a:pt x="1185016" y="476930"/>
                  </a:lnTo>
                  <a:lnTo>
                    <a:pt x="1187195" y="521970"/>
                  </a:lnTo>
                  <a:lnTo>
                    <a:pt x="1185016" y="567007"/>
                  </a:lnTo>
                  <a:lnTo>
                    <a:pt x="1178597" y="610981"/>
                  </a:lnTo>
                  <a:lnTo>
                    <a:pt x="1168117" y="653734"/>
                  </a:lnTo>
                  <a:lnTo>
                    <a:pt x="1153754" y="695110"/>
                  </a:lnTo>
                  <a:lnTo>
                    <a:pt x="1135686" y="734952"/>
                  </a:lnTo>
                  <a:lnTo>
                    <a:pt x="1114092" y="773104"/>
                  </a:lnTo>
                  <a:lnTo>
                    <a:pt x="1089150" y="809408"/>
                  </a:lnTo>
                  <a:lnTo>
                    <a:pt x="1061038" y="843708"/>
                  </a:lnTo>
                  <a:lnTo>
                    <a:pt x="1029934" y="875848"/>
                  </a:lnTo>
                  <a:lnTo>
                    <a:pt x="996018" y="905670"/>
                  </a:lnTo>
                  <a:lnTo>
                    <a:pt x="959466" y="933018"/>
                  </a:lnTo>
                  <a:lnTo>
                    <a:pt x="920458" y="957736"/>
                  </a:lnTo>
                  <a:lnTo>
                    <a:pt x="879172" y="979666"/>
                  </a:lnTo>
                  <a:lnTo>
                    <a:pt x="835786" y="998652"/>
                  </a:lnTo>
                  <a:lnTo>
                    <a:pt x="790478" y="1014538"/>
                  </a:lnTo>
                  <a:lnTo>
                    <a:pt x="743427" y="1027166"/>
                  </a:lnTo>
                  <a:lnTo>
                    <a:pt x="694811" y="1036380"/>
                  </a:lnTo>
                  <a:lnTo>
                    <a:pt x="644809" y="1042024"/>
                  </a:lnTo>
                  <a:lnTo>
                    <a:pt x="593598" y="1043940"/>
                  </a:lnTo>
                  <a:lnTo>
                    <a:pt x="542379" y="1042024"/>
                  </a:lnTo>
                  <a:lnTo>
                    <a:pt x="492371" y="1036380"/>
                  </a:lnTo>
                  <a:lnTo>
                    <a:pt x="443751" y="1027166"/>
                  </a:lnTo>
                  <a:lnTo>
                    <a:pt x="396697" y="1014538"/>
                  </a:lnTo>
                  <a:lnTo>
                    <a:pt x="351387" y="998652"/>
                  </a:lnTo>
                  <a:lnTo>
                    <a:pt x="308000" y="979666"/>
                  </a:lnTo>
                  <a:lnTo>
                    <a:pt x="266714" y="957736"/>
                  </a:lnTo>
                  <a:lnTo>
                    <a:pt x="227707" y="933018"/>
                  </a:lnTo>
                  <a:lnTo>
                    <a:pt x="191157" y="905670"/>
                  </a:lnTo>
                  <a:lnTo>
                    <a:pt x="157243" y="875848"/>
                  </a:lnTo>
                  <a:lnTo>
                    <a:pt x="126141" y="843708"/>
                  </a:lnTo>
                  <a:lnTo>
                    <a:pt x="98032" y="809408"/>
                  </a:lnTo>
                  <a:lnTo>
                    <a:pt x="73092" y="773104"/>
                  </a:lnTo>
                  <a:lnTo>
                    <a:pt x="51501" y="734952"/>
                  </a:lnTo>
                  <a:lnTo>
                    <a:pt x="33436" y="695110"/>
                  </a:lnTo>
                  <a:lnTo>
                    <a:pt x="19075" y="653734"/>
                  </a:lnTo>
                  <a:lnTo>
                    <a:pt x="8596" y="610981"/>
                  </a:lnTo>
                  <a:lnTo>
                    <a:pt x="2178" y="567007"/>
                  </a:lnTo>
                  <a:lnTo>
                    <a:pt x="0" y="52197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99004" y="5423916"/>
              <a:ext cx="1187450" cy="1028700"/>
            </a:xfrm>
            <a:custGeom>
              <a:avLst/>
              <a:gdLst/>
              <a:ahLst/>
              <a:cxnLst/>
              <a:rect l="l" t="t" r="r" b="b"/>
              <a:pathLst>
                <a:path w="1187450" h="1028700">
                  <a:moveTo>
                    <a:pt x="593597" y="0"/>
                  </a:moveTo>
                  <a:lnTo>
                    <a:pt x="542386" y="1887"/>
                  </a:lnTo>
                  <a:lnTo>
                    <a:pt x="492384" y="7448"/>
                  </a:lnTo>
                  <a:lnTo>
                    <a:pt x="443768" y="16528"/>
                  </a:lnTo>
                  <a:lnTo>
                    <a:pt x="396717" y="28971"/>
                  </a:lnTo>
                  <a:lnTo>
                    <a:pt x="351409" y="44625"/>
                  </a:lnTo>
                  <a:lnTo>
                    <a:pt x="308023" y="63333"/>
                  </a:lnTo>
                  <a:lnTo>
                    <a:pt x="266737" y="84943"/>
                  </a:lnTo>
                  <a:lnTo>
                    <a:pt x="227729" y="109300"/>
                  </a:lnTo>
                  <a:lnTo>
                    <a:pt x="191177" y="136249"/>
                  </a:lnTo>
                  <a:lnTo>
                    <a:pt x="157261" y="165635"/>
                  </a:lnTo>
                  <a:lnTo>
                    <a:pt x="126157" y="197306"/>
                  </a:lnTo>
                  <a:lnTo>
                    <a:pt x="98045" y="231105"/>
                  </a:lnTo>
                  <a:lnTo>
                    <a:pt x="73103" y="266879"/>
                  </a:lnTo>
                  <a:lnTo>
                    <a:pt x="51509" y="304474"/>
                  </a:lnTo>
                  <a:lnTo>
                    <a:pt x="33441" y="343734"/>
                  </a:lnTo>
                  <a:lnTo>
                    <a:pt x="19078" y="384507"/>
                  </a:lnTo>
                  <a:lnTo>
                    <a:pt x="8598" y="426636"/>
                  </a:lnTo>
                  <a:lnTo>
                    <a:pt x="2179" y="469969"/>
                  </a:lnTo>
                  <a:lnTo>
                    <a:pt x="0" y="514350"/>
                  </a:lnTo>
                  <a:lnTo>
                    <a:pt x="2179" y="558730"/>
                  </a:lnTo>
                  <a:lnTo>
                    <a:pt x="8598" y="602063"/>
                  </a:lnTo>
                  <a:lnTo>
                    <a:pt x="19078" y="644192"/>
                  </a:lnTo>
                  <a:lnTo>
                    <a:pt x="33441" y="684965"/>
                  </a:lnTo>
                  <a:lnTo>
                    <a:pt x="51509" y="724225"/>
                  </a:lnTo>
                  <a:lnTo>
                    <a:pt x="73103" y="761820"/>
                  </a:lnTo>
                  <a:lnTo>
                    <a:pt x="98045" y="797594"/>
                  </a:lnTo>
                  <a:lnTo>
                    <a:pt x="126157" y="831393"/>
                  </a:lnTo>
                  <a:lnTo>
                    <a:pt x="157261" y="863064"/>
                  </a:lnTo>
                  <a:lnTo>
                    <a:pt x="191177" y="892450"/>
                  </a:lnTo>
                  <a:lnTo>
                    <a:pt x="227729" y="919399"/>
                  </a:lnTo>
                  <a:lnTo>
                    <a:pt x="266737" y="943756"/>
                  </a:lnTo>
                  <a:lnTo>
                    <a:pt x="308023" y="965366"/>
                  </a:lnTo>
                  <a:lnTo>
                    <a:pt x="351409" y="984074"/>
                  </a:lnTo>
                  <a:lnTo>
                    <a:pt x="396717" y="999728"/>
                  </a:lnTo>
                  <a:lnTo>
                    <a:pt x="443768" y="1012171"/>
                  </a:lnTo>
                  <a:lnTo>
                    <a:pt x="492384" y="1021251"/>
                  </a:lnTo>
                  <a:lnTo>
                    <a:pt x="542386" y="1026812"/>
                  </a:lnTo>
                  <a:lnTo>
                    <a:pt x="593597" y="1028700"/>
                  </a:lnTo>
                  <a:lnTo>
                    <a:pt x="644809" y="1026812"/>
                  </a:lnTo>
                  <a:lnTo>
                    <a:pt x="694811" y="1021251"/>
                  </a:lnTo>
                  <a:lnTo>
                    <a:pt x="743427" y="1012171"/>
                  </a:lnTo>
                  <a:lnTo>
                    <a:pt x="790478" y="999728"/>
                  </a:lnTo>
                  <a:lnTo>
                    <a:pt x="835786" y="984074"/>
                  </a:lnTo>
                  <a:lnTo>
                    <a:pt x="879172" y="965366"/>
                  </a:lnTo>
                  <a:lnTo>
                    <a:pt x="920458" y="943756"/>
                  </a:lnTo>
                  <a:lnTo>
                    <a:pt x="959466" y="919399"/>
                  </a:lnTo>
                  <a:lnTo>
                    <a:pt x="996018" y="892450"/>
                  </a:lnTo>
                  <a:lnTo>
                    <a:pt x="1029934" y="863064"/>
                  </a:lnTo>
                  <a:lnTo>
                    <a:pt x="1061038" y="831393"/>
                  </a:lnTo>
                  <a:lnTo>
                    <a:pt x="1089150" y="797594"/>
                  </a:lnTo>
                  <a:lnTo>
                    <a:pt x="1114092" y="761820"/>
                  </a:lnTo>
                  <a:lnTo>
                    <a:pt x="1135686" y="724225"/>
                  </a:lnTo>
                  <a:lnTo>
                    <a:pt x="1153754" y="684965"/>
                  </a:lnTo>
                  <a:lnTo>
                    <a:pt x="1168117" y="644192"/>
                  </a:lnTo>
                  <a:lnTo>
                    <a:pt x="1178597" y="602063"/>
                  </a:lnTo>
                  <a:lnTo>
                    <a:pt x="1185016" y="558730"/>
                  </a:lnTo>
                  <a:lnTo>
                    <a:pt x="1187195" y="514350"/>
                  </a:lnTo>
                  <a:lnTo>
                    <a:pt x="1185016" y="469969"/>
                  </a:lnTo>
                  <a:lnTo>
                    <a:pt x="1178597" y="426636"/>
                  </a:lnTo>
                  <a:lnTo>
                    <a:pt x="1168117" y="384507"/>
                  </a:lnTo>
                  <a:lnTo>
                    <a:pt x="1153754" y="343734"/>
                  </a:lnTo>
                  <a:lnTo>
                    <a:pt x="1135686" y="304474"/>
                  </a:lnTo>
                  <a:lnTo>
                    <a:pt x="1114092" y="266879"/>
                  </a:lnTo>
                  <a:lnTo>
                    <a:pt x="1089150" y="231105"/>
                  </a:lnTo>
                  <a:lnTo>
                    <a:pt x="1061038" y="197306"/>
                  </a:lnTo>
                  <a:lnTo>
                    <a:pt x="1029934" y="165635"/>
                  </a:lnTo>
                  <a:lnTo>
                    <a:pt x="996018" y="136249"/>
                  </a:lnTo>
                  <a:lnTo>
                    <a:pt x="959466" y="109300"/>
                  </a:lnTo>
                  <a:lnTo>
                    <a:pt x="920458" y="84943"/>
                  </a:lnTo>
                  <a:lnTo>
                    <a:pt x="879172" y="63333"/>
                  </a:lnTo>
                  <a:lnTo>
                    <a:pt x="835786" y="44625"/>
                  </a:lnTo>
                  <a:lnTo>
                    <a:pt x="790478" y="28971"/>
                  </a:lnTo>
                  <a:lnTo>
                    <a:pt x="743427" y="16528"/>
                  </a:lnTo>
                  <a:lnTo>
                    <a:pt x="694811" y="7448"/>
                  </a:lnTo>
                  <a:lnTo>
                    <a:pt x="644809" y="1887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99004" y="5423916"/>
              <a:ext cx="1187450" cy="1028700"/>
            </a:xfrm>
            <a:custGeom>
              <a:avLst/>
              <a:gdLst/>
              <a:ahLst/>
              <a:cxnLst/>
              <a:rect l="l" t="t" r="r" b="b"/>
              <a:pathLst>
                <a:path w="1187450" h="1028700">
                  <a:moveTo>
                    <a:pt x="0" y="514350"/>
                  </a:moveTo>
                  <a:lnTo>
                    <a:pt x="2179" y="469969"/>
                  </a:lnTo>
                  <a:lnTo>
                    <a:pt x="8598" y="426636"/>
                  </a:lnTo>
                  <a:lnTo>
                    <a:pt x="19078" y="384507"/>
                  </a:lnTo>
                  <a:lnTo>
                    <a:pt x="33441" y="343734"/>
                  </a:lnTo>
                  <a:lnTo>
                    <a:pt x="51509" y="304474"/>
                  </a:lnTo>
                  <a:lnTo>
                    <a:pt x="73103" y="266879"/>
                  </a:lnTo>
                  <a:lnTo>
                    <a:pt x="98045" y="231105"/>
                  </a:lnTo>
                  <a:lnTo>
                    <a:pt x="126157" y="197306"/>
                  </a:lnTo>
                  <a:lnTo>
                    <a:pt x="157261" y="165635"/>
                  </a:lnTo>
                  <a:lnTo>
                    <a:pt x="191177" y="136249"/>
                  </a:lnTo>
                  <a:lnTo>
                    <a:pt x="227729" y="109300"/>
                  </a:lnTo>
                  <a:lnTo>
                    <a:pt x="266737" y="84943"/>
                  </a:lnTo>
                  <a:lnTo>
                    <a:pt x="308023" y="63333"/>
                  </a:lnTo>
                  <a:lnTo>
                    <a:pt x="351409" y="44625"/>
                  </a:lnTo>
                  <a:lnTo>
                    <a:pt x="396717" y="28971"/>
                  </a:lnTo>
                  <a:lnTo>
                    <a:pt x="443768" y="16528"/>
                  </a:lnTo>
                  <a:lnTo>
                    <a:pt x="492384" y="7448"/>
                  </a:lnTo>
                  <a:lnTo>
                    <a:pt x="542386" y="1887"/>
                  </a:lnTo>
                  <a:lnTo>
                    <a:pt x="593597" y="0"/>
                  </a:lnTo>
                  <a:lnTo>
                    <a:pt x="644809" y="1887"/>
                  </a:lnTo>
                  <a:lnTo>
                    <a:pt x="694811" y="7448"/>
                  </a:lnTo>
                  <a:lnTo>
                    <a:pt x="743427" y="16528"/>
                  </a:lnTo>
                  <a:lnTo>
                    <a:pt x="790478" y="28971"/>
                  </a:lnTo>
                  <a:lnTo>
                    <a:pt x="835786" y="44625"/>
                  </a:lnTo>
                  <a:lnTo>
                    <a:pt x="879172" y="63333"/>
                  </a:lnTo>
                  <a:lnTo>
                    <a:pt x="920458" y="84943"/>
                  </a:lnTo>
                  <a:lnTo>
                    <a:pt x="959466" y="109300"/>
                  </a:lnTo>
                  <a:lnTo>
                    <a:pt x="996018" y="136249"/>
                  </a:lnTo>
                  <a:lnTo>
                    <a:pt x="1029934" y="165635"/>
                  </a:lnTo>
                  <a:lnTo>
                    <a:pt x="1061038" y="197306"/>
                  </a:lnTo>
                  <a:lnTo>
                    <a:pt x="1089150" y="231105"/>
                  </a:lnTo>
                  <a:lnTo>
                    <a:pt x="1114092" y="266879"/>
                  </a:lnTo>
                  <a:lnTo>
                    <a:pt x="1135686" y="304474"/>
                  </a:lnTo>
                  <a:lnTo>
                    <a:pt x="1153754" y="343734"/>
                  </a:lnTo>
                  <a:lnTo>
                    <a:pt x="1168117" y="384507"/>
                  </a:lnTo>
                  <a:lnTo>
                    <a:pt x="1178597" y="426636"/>
                  </a:lnTo>
                  <a:lnTo>
                    <a:pt x="1185016" y="469969"/>
                  </a:lnTo>
                  <a:lnTo>
                    <a:pt x="1187195" y="514350"/>
                  </a:lnTo>
                  <a:lnTo>
                    <a:pt x="1185016" y="558730"/>
                  </a:lnTo>
                  <a:lnTo>
                    <a:pt x="1178597" y="602063"/>
                  </a:lnTo>
                  <a:lnTo>
                    <a:pt x="1168117" y="644192"/>
                  </a:lnTo>
                  <a:lnTo>
                    <a:pt x="1153754" y="684965"/>
                  </a:lnTo>
                  <a:lnTo>
                    <a:pt x="1135686" y="724225"/>
                  </a:lnTo>
                  <a:lnTo>
                    <a:pt x="1114092" y="761820"/>
                  </a:lnTo>
                  <a:lnTo>
                    <a:pt x="1089150" y="797594"/>
                  </a:lnTo>
                  <a:lnTo>
                    <a:pt x="1061038" y="831393"/>
                  </a:lnTo>
                  <a:lnTo>
                    <a:pt x="1029934" y="863064"/>
                  </a:lnTo>
                  <a:lnTo>
                    <a:pt x="996018" y="892450"/>
                  </a:lnTo>
                  <a:lnTo>
                    <a:pt x="959466" y="919399"/>
                  </a:lnTo>
                  <a:lnTo>
                    <a:pt x="920458" y="943756"/>
                  </a:lnTo>
                  <a:lnTo>
                    <a:pt x="879172" y="965366"/>
                  </a:lnTo>
                  <a:lnTo>
                    <a:pt x="835786" y="984074"/>
                  </a:lnTo>
                  <a:lnTo>
                    <a:pt x="790478" y="999728"/>
                  </a:lnTo>
                  <a:lnTo>
                    <a:pt x="743427" y="1012171"/>
                  </a:lnTo>
                  <a:lnTo>
                    <a:pt x="694811" y="1021251"/>
                  </a:lnTo>
                  <a:lnTo>
                    <a:pt x="644809" y="1026812"/>
                  </a:lnTo>
                  <a:lnTo>
                    <a:pt x="593597" y="1028700"/>
                  </a:lnTo>
                  <a:lnTo>
                    <a:pt x="542386" y="1026812"/>
                  </a:lnTo>
                  <a:lnTo>
                    <a:pt x="492384" y="1021251"/>
                  </a:lnTo>
                  <a:lnTo>
                    <a:pt x="443768" y="1012171"/>
                  </a:lnTo>
                  <a:lnTo>
                    <a:pt x="396717" y="999728"/>
                  </a:lnTo>
                  <a:lnTo>
                    <a:pt x="351409" y="984074"/>
                  </a:lnTo>
                  <a:lnTo>
                    <a:pt x="308023" y="965366"/>
                  </a:lnTo>
                  <a:lnTo>
                    <a:pt x="266737" y="943756"/>
                  </a:lnTo>
                  <a:lnTo>
                    <a:pt x="227729" y="919399"/>
                  </a:lnTo>
                  <a:lnTo>
                    <a:pt x="191177" y="892450"/>
                  </a:lnTo>
                  <a:lnTo>
                    <a:pt x="157261" y="863064"/>
                  </a:lnTo>
                  <a:lnTo>
                    <a:pt x="126157" y="831393"/>
                  </a:lnTo>
                  <a:lnTo>
                    <a:pt x="98045" y="797594"/>
                  </a:lnTo>
                  <a:lnTo>
                    <a:pt x="73103" y="761820"/>
                  </a:lnTo>
                  <a:lnTo>
                    <a:pt x="51509" y="724225"/>
                  </a:lnTo>
                  <a:lnTo>
                    <a:pt x="33441" y="684965"/>
                  </a:lnTo>
                  <a:lnTo>
                    <a:pt x="19078" y="644192"/>
                  </a:lnTo>
                  <a:lnTo>
                    <a:pt x="8598" y="602063"/>
                  </a:lnTo>
                  <a:lnTo>
                    <a:pt x="2179" y="558730"/>
                  </a:lnTo>
                  <a:lnTo>
                    <a:pt x="0" y="5143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67662" y="5838444"/>
              <a:ext cx="832485" cy="86995"/>
            </a:xfrm>
            <a:custGeom>
              <a:avLst/>
              <a:gdLst/>
              <a:ahLst/>
              <a:cxnLst/>
              <a:rect l="l" t="t" r="r" b="b"/>
              <a:pathLst>
                <a:path w="832485" h="86995">
                  <a:moveTo>
                    <a:pt x="745236" y="0"/>
                  </a:moveTo>
                  <a:lnTo>
                    <a:pt x="745236" y="86867"/>
                  </a:lnTo>
                  <a:lnTo>
                    <a:pt x="803148" y="57911"/>
                  </a:lnTo>
                  <a:lnTo>
                    <a:pt x="759713" y="57911"/>
                  </a:lnTo>
                  <a:lnTo>
                    <a:pt x="759713" y="28955"/>
                  </a:lnTo>
                  <a:lnTo>
                    <a:pt x="803148" y="28955"/>
                  </a:lnTo>
                  <a:lnTo>
                    <a:pt x="745236" y="0"/>
                  </a:lnTo>
                  <a:close/>
                </a:path>
                <a:path w="832485" h="86995">
                  <a:moveTo>
                    <a:pt x="745236" y="28955"/>
                  </a:moveTo>
                  <a:lnTo>
                    <a:pt x="0" y="28955"/>
                  </a:lnTo>
                  <a:lnTo>
                    <a:pt x="0" y="57911"/>
                  </a:lnTo>
                  <a:lnTo>
                    <a:pt x="745236" y="57911"/>
                  </a:lnTo>
                  <a:lnTo>
                    <a:pt x="745236" y="28955"/>
                  </a:lnTo>
                  <a:close/>
                </a:path>
                <a:path w="832485" h="86995">
                  <a:moveTo>
                    <a:pt x="803148" y="28955"/>
                  </a:moveTo>
                  <a:lnTo>
                    <a:pt x="759713" y="28955"/>
                  </a:lnTo>
                  <a:lnTo>
                    <a:pt x="759713" y="57911"/>
                  </a:lnTo>
                  <a:lnTo>
                    <a:pt x="803148" y="57911"/>
                  </a:lnTo>
                  <a:lnTo>
                    <a:pt x="832104" y="43433"/>
                  </a:lnTo>
                  <a:lnTo>
                    <a:pt x="803148" y="28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54524" y="5423916"/>
              <a:ext cx="1187450" cy="1028700"/>
            </a:xfrm>
            <a:custGeom>
              <a:avLst/>
              <a:gdLst/>
              <a:ahLst/>
              <a:cxnLst/>
              <a:rect l="l" t="t" r="r" b="b"/>
              <a:pathLst>
                <a:path w="1187450" h="1028700">
                  <a:moveTo>
                    <a:pt x="593598" y="0"/>
                  </a:moveTo>
                  <a:lnTo>
                    <a:pt x="542386" y="1887"/>
                  </a:lnTo>
                  <a:lnTo>
                    <a:pt x="492384" y="7448"/>
                  </a:lnTo>
                  <a:lnTo>
                    <a:pt x="443768" y="16528"/>
                  </a:lnTo>
                  <a:lnTo>
                    <a:pt x="396717" y="28971"/>
                  </a:lnTo>
                  <a:lnTo>
                    <a:pt x="351409" y="44625"/>
                  </a:lnTo>
                  <a:lnTo>
                    <a:pt x="308023" y="63333"/>
                  </a:lnTo>
                  <a:lnTo>
                    <a:pt x="266737" y="84943"/>
                  </a:lnTo>
                  <a:lnTo>
                    <a:pt x="227729" y="109300"/>
                  </a:lnTo>
                  <a:lnTo>
                    <a:pt x="191177" y="136249"/>
                  </a:lnTo>
                  <a:lnTo>
                    <a:pt x="157261" y="165635"/>
                  </a:lnTo>
                  <a:lnTo>
                    <a:pt x="126157" y="197306"/>
                  </a:lnTo>
                  <a:lnTo>
                    <a:pt x="98045" y="231105"/>
                  </a:lnTo>
                  <a:lnTo>
                    <a:pt x="73103" y="266879"/>
                  </a:lnTo>
                  <a:lnTo>
                    <a:pt x="51509" y="304474"/>
                  </a:lnTo>
                  <a:lnTo>
                    <a:pt x="33441" y="343734"/>
                  </a:lnTo>
                  <a:lnTo>
                    <a:pt x="19078" y="384507"/>
                  </a:lnTo>
                  <a:lnTo>
                    <a:pt x="8598" y="426636"/>
                  </a:lnTo>
                  <a:lnTo>
                    <a:pt x="2179" y="469969"/>
                  </a:lnTo>
                  <a:lnTo>
                    <a:pt x="0" y="514350"/>
                  </a:lnTo>
                  <a:lnTo>
                    <a:pt x="2179" y="558730"/>
                  </a:lnTo>
                  <a:lnTo>
                    <a:pt x="8598" y="602063"/>
                  </a:lnTo>
                  <a:lnTo>
                    <a:pt x="19078" y="644192"/>
                  </a:lnTo>
                  <a:lnTo>
                    <a:pt x="33441" y="684965"/>
                  </a:lnTo>
                  <a:lnTo>
                    <a:pt x="51509" y="724225"/>
                  </a:lnTo>
                  <a:lnTo>
                    <a:pt x="73103" y="761820"/>
                  </a:lnTo>
                  <a:lnTo>
                    <a:pt x="98045" y="797594"/>
                  </a:lnTo>
                  <a:lnTo>
                    <a:pt x="126157" y="831393"/>
                  </a:lnTo>
                  <a:lnTo>
                    <a:pt x="157261" y="863064"/>
                  </a:lnTo>
                  <a:lnTo>
                    <a:pt x="191177" y="892450"/>
                  </a:lnTo>
                  <a:lnTo>
                    <a:pt x="227729" y="919399"/>
                  </a:lnTo>
                  <a:lnTo>
                    <a:pt x="266737" y="943756"/>
                  </a:lnTo>
                  <a:lnTo>
                    <a:pt x="308023" y="965366"/>
                  </a:lnTo>
                  <a:lnTo>
                    <a:pt x="351409" y="984074"/>
                  </a:lnTo>
                  <a:lnTo>
                    <a:pt x="396717" y="999728"/>
                  </a:lnTo>
                  <a:lnTo>
                    <a:pt x="443768" y="1012171"/>
                  </a:lnTo>
                  <a:lnTo>
                    <a:pt x="492384" y="1021251"/>
                  </a:lnTo>
                  <a:lnTo>
                    <a:pt x="542386" y="1026812"/>
                  </a:lnTo>
                  <a:lnTo>
                    <a:pt x="593598" y="1028700"/>
                  </a:lnTo>
                  <a:lnTo>
                    <a:pt x="644809" y="1026812"/>
                  </a:lnTo>
                  <a:lnTo>
                    <a:pt x="694811" y="1021251"/>
                  </a:lnTo>
                  <a:lnTo>
                    <a:pt x="743427" y="1012171"/>
                  </a:lnTo>
                  <a:lnTo>
                    <a:pt x="790478" y="999728"/>
                  </a:lnTo>
                  <a:lnTo>
                    <a:pt x="835786" y="984074"/>
                  </a:lnTo>
                  <a:lnTo>
                    <a:pt x="879172" y="965366"/>
                  </a:lnTo>
                  <a:lnTo>
                    <a:pt x="920458" y="943756"/>
                  </a:lnTo>
                  <a:lnTo>
                    <a:pt x="959466" y="919399"/>
                  </a:lnTo>
                  <a:lnTo>
                    <a:pt x="996018" y="892450"/>
                  </a:lnTo>
                  <a:lnTo>
                    <a:pt x="1029934" y="863064"/>
                  </a:lnTo>
                  <a:lnTo>
                    <a:pt x="1061038" y="831393"/>
                  </a:lnTo>
                  <a:lnTo>
                    <a:pt x="1089150" y="797594"/>
                  </a:lnTo>
                  <a:lnTo>
                    <a:pt x="1114092" y="761820"/>
                  </a:lnTo>
                  <a:lnTo>
                    <a:pt x="1135686" y="724225"/>
                  </a:lnTo>
                  <a:lnTo>
                    <a:pt x="1153754" y="684965"/>
                  </a:lnTo>
                  <a:lnTo>
                    <a:pt x="1168117" y="644192"/>
                  </a:lnTo>
                  <a:lnTo>
                    <a:pt x="1178597" y="602063"/>
                  </a:lnTo>
                  <a:lnTo>
                    <a:pt x="1185016" y="558730"/>
                  </a:lnTo>
                  <a:lnTo>
                    <a:pt x="1187196" y="514350"/>
                  </a:lnTo>
                  <a:lnTo>
                    <a:pt x="1185016" y="469969"/>
                  </a:lnTo>
                  <a:lnTo>
                    <a:pt x="1178597" y="426636"/>
                  </a:lnTo>
                  <a:lnTo>
                    <a:pt x="1168117" y="384507"/>
                  </a:lnTo>
                  <a:lnTo>
                    <a:pt x="1153754" y="343734"/>
                  </a:lnTo>
                  <a:lnTo>
                    <a:pt x="1135686" y="304474"/>
                  </a:lnTo>
                  <a:lnTo>
                    <a:pt x="1114092" y="266879"/>
                  </a:lnTo>
                  <a:lnTo>
                    <a:pt x="1089150" y="231105"/>
                  </a:lnTo>
                  <a:lnTo>
                    <a:pt x="1061038" y="197306"/>
                  </a:lnTo>
                  <a:lnTo>
                    <a:pt x="1029934" y="165635"/>
                  </a:lnTo>
                  <a:lnTo>
                    <a:pt x="996018" y="136249"/>
                  </a:lnTo>
                  <a:lnTo>
                    <a:pt x="959466" y="109300"/>
                  </a:lnTo>
                  <a:lnTo>
                    <a:pt x="920458" y="84943"/>
                  </a:lnTo>
                  <a:lnTo>
                    <a:pt x="879172" y="63333"/>
                  </a:lnTo>
                  <a:lnTo>
                    <a:pt x="835786" y="44625"/>
                  </a:lnTo>
                  <a:lnTo>
                    <a:pt x="790478" y="28971"/>
                  </a:lnTo>
                  <a:lnTo>
                    <a:pt x="743427" y="16528"/>
                  </a:lnTo>
                  <a:lnTo>
                    <a:pt x="694811" y="7448"/>
                  </a:lnTo>
                  <a:lnTo>
                    <a:pt x="644809" y="1887"/>
                  </a:lnTo>
                  <a:lnTo>
                    <a:pt x="5935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54524" y="5423916"/>
              <a:ext cx="1187450" cy="1028700"/>
            </a:xfrm>
            <a:custGeom>
              <a:avLst/>
              <a:gdLst/>
              <a:ahLst/>
              <a:cxnLst/>
              <a:rect l="l" t="t" r="r" b="b"/>
              <a:pathLst>
                <a:path w="1187450" h="1028700">
                  <a:moveTo>
                    <a:pt x="0" y="514350"/>
                  </a:moveTo>
                  <a:lnTo>
                    <a:pt x="2179" y="469969"/>
                  </a:lnTo>
                  <a:lnTo>
                    <a:pt x="8598" y="426636"/>
                  </a:lnTo>
                  <a:lnTo>
                    <a:pt x="19078" y="384507"/>
                  </a:lnTo>
                  <a:lnTo>
                    <a:pt x="33441" y="343734"/>
                  </a:lnTo>
                  <a:lnTo>
                    <a:pt x="51509" y="304474"/>
                  </a:lnTo>
                  <a:lnTo>
                    <a:pt x="73103" y="266879"/>
                  </a:lnTo>
                  <a:lnTo>
                    <a:pt x="98045" y="231105"/>
                  </a:lnTo>
                  <a:lnTo>
                    <a:pt x="126157" y="197306"/>
                  </a:lnTo>
                  <a:lnTo>
                    <a:pt x="157261" y="165635"/>
                  </a:lnTo>
                  <a:lnTo>
                    <a:pt x="191177" y="136249"/>
                  </a:lnTo>
                  <a:lnTo>
                    <a:pt x="227729" y="109300"/>
                  </a:lnTo>
                  <a:lnTo>
                    <a:pt x="266737" y="84943"/>
                  </a:lnTo>
                  <a:lnTo>
                    <a:pt x="308023" y="63333"/>
                  </a:lnTo>
                  <a:lnTo>
                    <a:pt x="351409" y="44625"/>
                  </a:lnTo>
                  <a:lnTo>
                    <a:pt x="396717" y="28971"/>
                  </a:lnTo>
                  <a:lnTo>
                    <a:pt x="443768" y="16528"/>
                  </a:lnTo>
                  <a:lnTo>
                    <a:pt x="492384" y="7448"/>
                  </a:lnTo>
                  <a:lnTo>
                    <a:pt x="542386" y="1887"/>
                  </a:lnTo>
                  <a:lnTo>
                    <a:pt x="593598" y="0"/>
                  </a:lnTo>
                  <a:lnTo>
                    <a:pt x="644809" y="1887"/>
                  </a:lnTo>
                  <a:lnTo>
                    <a:pt x="694811" y="7448"/>
                  </a:lnTo>
                  <a:lnTo>
                    <a:pt x="743427" y="16528"/>
                  </a:lnTo>
                  <a:lnTo>
                    <a:pt x="790478" y="28971"/>
                  </a:lnTo>
                  <a:lnTo>
                    <a:pt x="835786" y="44625"/>
                  </a:lnTo>
                  <a:lnTo>
                    <a:pt x="879172" y="63333"/>
                  </a:lnTo>
                  <a:lnTo>
                    <a:pt x="920458" y="84943"/>
                  </a:lnTo>
                  <a:lnTo>
                    <a:pt x="959466" y="109300"/>
                  </a:lnTo>
                  <a:lnTo>
                    <a:pt x="996018" y="136249"/>
                  </a:lnTo>
                  <a:lnTo>
                    <a:pt x="1029934" y="165635"/>
                  </a:lnTo>
                  <a:lnTo>
                    <a:pt x="1061038" y="197306"/>
                  </a:lnTo>
                  <a:lnTo>
                    <a:pt x="1089150" y="231105"/>
                  </a:lnTo>
                  <a:lnTo>
                    <a:pt x="1114092" y="266879"/>
                  </a:lnTo>
                  <a:lnTo>
                    <a:pt x="1135686" y="304474"/>
                  </a:lnTo>
                  <a:lnTo>
                    <a:pt x="1153754" y="343734"/>
                  </a:lnTo>
                  <a:lnTo>
                    <a:pt x="1168117" y="384507"/>
                  </a:lnTo>
                  <a:lnTo>
                    <a:pt x="1178597" y="426636"/>
                  </a:lnTo>
                  <a:lnTo>
                    <a:pt x="1185016" y="469969"/>
                  </a:lnTo>
                  <a:lnTo>
                    <a:pt x="1187196" y="514350"/>
                  </a:lnTo>
                  <a:lnTo>
                    <a:pt x="1185016" y="558730"/>
                  </a:lnTo>
                  <a:lnTo>
                    <a:pt x="1178597" y="602063"/>
                  </a:lnTo>
                  <a:lnTo>
                    <a:pt x="1168117" y="644192"/>
                  </a:lnTo>
                  <a:lnTo>
                    <a:pt x="1153754" y="684965"/>
                  </a:lnTo>
                  <a:lnTo>
                    <a:pt x="1135686" y="724225"/>
                  </a:lnTo>
                  <a:lnTo>
                    <a:pt x="1114092" y="761820"/>
                  </a:lnTo>
                  <a:lnTo>
                    <a:pt x="1089150" y="797594"/>
                  </a:lnTo>
                  <a:lnTo>
                    <a:pt x="1061038" y="831393"/>
                  </a:lnTo>
                  <a:lnTo>
                    <a:pt x="1029934" y="863064"/>
                  </a:lnTo>
                  <a:lnTo>
                    <a:pt x="996018" y="892450"/>
                  </a:lnTo>
                  <a:lnTo>
                    <a:pt x="959466" y="919399"/>
                  </a:lnTo>
                  <a:lnTo>
                    <a:pt x="920458" y="943756"/>
                  </a:lnTo>
                  <a:lnTo>
                    <a:pt x="879172" y="965366"/>
                  </a:lnTo>
                  <a:lnTo>
                    <a:pt x="835786" y="984074"/>
                  </a:lnTo>
                  <a:lnTo>
                    <a:pt x="790478" y="999728"/>
                  </a:lnTo>
                  <a:lnTo>
                    <a:pt x="743427" y="1012171"/>
                  </a:lnTo>
                  <a:lnTo>
                    <a:pt x="694811" y="1021251"/>
                  </a:lnTo>
                  <a:lnTo>
                    <a:pt x="644809" y="1026812"/>
                  </a:lnTo>
                  <a:lnTo>
                    <a:pt x="593598" y="1028700"/>
                  </a:lnTo>
                  <a:lnTo>
                    <a:pt x="542386" y="1026812"/>
                  </a:lnTo>
                  <a:lnTo>
                    <a:pt x="492384" y="1021251"/>
                  </a:lnTo>
                  <a:lnTo>
                    <a:pt x="443768" y="1012171"/>
                  </a:lnTo>
                  <a:lnTo>
                    <a:pt x="396717" y="999728"/>
                  </a:lnTo>
                  <a:lnTo>
                    <a:pt x="351409" y="984074"/>
                  </a:lnTo>
                  <a:lnTo>
                    <a:pt x="308023" y="965366"/>
                  </a:lnTo>
                  <a:lnTo>
                    <a:pt x="266737" y="943756"/>
                  </a:lnTo>
                  <a:lnTo>
                    <a:pt x="227729" y="919399"/>
                  </a:lnTo>
                  <a:lnTo>
                    <a:pt x="191177" y="892450"/>
                  </a:lnTo>
                  <a:lnTo>
                    <a:pt x="157261" y="863064"/>
                  </a:lnTo>
                  <a:lnTo>
                    <a:pt x="126157" y="831393"/>
                  </a:lnTo>
                  <a:lnTo>
                    <a:pt x="98045" y="797594"/>
                  </a:lnTo>
                  <a:lnTo>
                    <a:pt x="73103" y="761820"/>
                  </a:lnTo>
                  <a:lnTo>
                    <a:pt x="51509" y="724225"/>
                  </a:lnTo>
                  <a:lnTo>
                    <a:pt x="33441" y="684965"/>
                  </a:lnTo>
                  <a:lnTo>
                    <a:pt x="19078" y="644192"/>
                  </a:lnTo>
                  <a:lnTo>
                    <a:pt x="8598" y="602063"/>
                  </a:lnTo>
                  <a:lnTo>
                    <a:pt x="2179" y="558730"/>
                  </a:lnTo>
                  <a:lnTo>
                    <a:pt x="0" y="5143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86199" y="5794248"/>
              <a:ext cx="1068705" cy="173990"/>
            </a:xfrm>
            <a:custGeom>
              <a:avLst/>
              <a:gdLst/>
              <a:ahLst/>
              <a:cxnLst/>
              <a:rect l="l" t="t" r="r" b="b"/>
              <a:pathLst>
                <a:path w="1068704" h="173989">
                  <a:moveTo>
                    <a:pt x="894588" y="0"/>
                  </a:moveTo>
                  <a:lnTo>
                    <a:pt x="894588" y="173735"/>
                  </a:lnTo>
                  <a:lnTo>
                    <a:pt x="1010412" y="115823"/>
                  </a:lnTo>
                  <a:lnTo>
                    <a:pt x="923544" y="115823"/>
                  </a:lnTo>
                  <a:lnTo>
                    <a:pt x="923544" y="57911"/>
                  </a:lnTo>
                  <a:lnTo>
                    <a:pt x="1010412" y="57911"/>
                  </a:lnTo>
                  <a:lnTo>
                    <a:pt x="894588" y="0"/>
                  </a:lnTo>
                  <a:close/>
                </a:path>
                <a:path w="1068704" h="173989">
                  <a:moveTo>
                    <a:pt x="894588" y="57911"/>
                  </a:moveTo>
                  <a:lnTo>
                    <a:pt x="0" y="57911"/>
                  </a:lnTo>
                  <a:lnTo>
                    <a:pt x="0" y="115823"/>
                  </a:lnTo>
                  <a:lnTo>
                    <a:pt x="894588" y="115823"/>
                  </a:lnTo>
                  <a:lnTo>
                    <a:pt x="894588" y="57911"/>
                  </a:lnTo>
                  <a:close/>
                </a:path>
                <a:path w="1068704" h="173989">
                  <a:moveTo>
                    <a:pt x="1010412" y="57911"/>
                  </a:moveTo>
                  <a:lnTo>
                    <a:pt x="923544" y="57911"/>
                  </a:lnTo>
                  <a:lnTo>
                    <a:pt x="923544" y="115823"/>
                  </a:lnTo>
                  <a:lnTo>
                    <a:pt x="1010412" y="115823"/>
                  </a:lnTo>
                  <a:lnTo>
                    <a:pt x="1068324" y="86867"/>
                  </a:lnTo>
                  <a:lnTo>
                    <a:pt x="1010412" y="57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73824" y="5423916"/>
              <a:ext cx="1068705" cy="1028700"/>
            </a:xfrm>
            <a:custGeom>
              <a:avLst/>
              <a:gdLst/>
              <a:ahLst/>
              <a:cxnLst/>
              <a:rect l="l" t="t" r="r" b="b"/>
              <a:pathLst>
                <a:path w="1068704" h="1028700">
                  <a:moveTo>
                    <a:pt x="0" y="514350"/>
                  </a:moveTo>
                  <a:lnTo>
                    <a:pt x="2182" y="467532"/>
                  </a:lnTo>
                  <a:lnTo>
                    <a:pt x="8605" y="421893"/>
                  </a:lnTo>
                  <a:lnTo>
                    <a:pt x="19079" y="377613"/>
                  </a:lnTo>
                  <a:lnTo>
                    <a:pt x="33417" y="334874"/>
                  </a:lnTo>
                  <a:lnTo>
                    <a:pt x="51428" y="293857"/>
                  </a:lnTo>
                  <a:lnTo>
                    <a:pt x="72926" y="254745"/>
                  </a:lnTo>
                  <a:lnTo>
                    <a:pt x="97720" y="217718"/>
                  </a:lnTo>
                  <a:lnTo>
                    <a:pt x="125624" y="182958"/>
                  </a:lnTo>
                  <a:lnTo>
                    <a:pt x="156448" y="150647"/>
                  </a:lnTo>
                  <a:lnTo>
                    <a:pt x="190003" y="120966"/>
                  </a:lnTo>
                  <a:lnTo>
                    <a:pt x="226102" y="94097"/>
                  </a:lnTo>
                  <a:lnTo>
                    <a:pt x="264555" y="70222"/>
                  </a:lnTo>
                  <a:lnTo>
                    <a:pt x="305174" y="49522"/>
                  </a:lnTo>
                  <a:lnTo>
                    <a:pt x="347770" y="32178"/>
                  </a:lnTo>
                  <a:lnTo>
                    <a:pt x="392156" y="18372"/>
                  </a:lnTo>
                  <a:lnTo>
                    <a:pt x="438142" y="8286"/>
                  </a:lnTo>
                  <a:lnTo>
                    <a:pt x="485540" y="2101"/>
                  </a:lnTo>
                  <a:lnTo>
                    <a:pt x="534161" y="0"/>
                  </a:lnTo>
                  <a:lnTo>
                    <a:pt x="582783" y="2101"/>
                  </a:lnTo>
                  <a:lnTo>
                    <a:pt x="630181" y="8286"/>
                  </a:lnTo>
                  <a:lnTo>
                    <a:pt x="676167" y="18372"/>
                  </a:lnTo>
                  <a:lnTo>
                    <a:pt x="720553" y="32178"/>
                  </a:lnTo>
                  <a:lnTo>
                    <a:pt x="763149" y="49522"/>
                  </a:lnTo>
                  <a:lnTo>
                    <a:pt x="803768" y="70222"/>
                  </a:lnTo>
                  <a:lnTo>
                    <a:pt x="842221" y="94097"/>
                  </a:lnTo>
                  <a:lnTo>
                    <a:pt x="878320" y="120966"/>
                  </a:lnTo>
                  <a:lnTo>
                    <a:pt x="911875" y="150647"/>
                  </a:lnTo>
                  <a:lnTo>
                    <a:pt x="942699" y="182958"/>
                  </a:lnTo>
                  <a:lnTo>
                    <a:pt x="970603" y="217718"/>
                  </a:lnTo>
                  <a:lnTo>
                    <a:pt x="995397" y="254745"/>
                  </a:lnTo>
                  <a:lnTo>
                    <a:pt x="1016895" y="293857"/>
                  </a:lnTo>
                  <a:lnTo>
                    <a:pt x="1034906" y="334874"/>
                  </a:lnTo>
                  <a:lnTo>
                    <a:pt x="1049244" y="377613"/>
                  </a:lnTo>
                  <a:lnTo>
                    <a:pt x="1059718" y="421893"/>
                  </a:lnTo>
                  <a:lnTo>
                    <a:pt x="1066141" y="467532"/>
                  </a:lnTo>
                  <a:lnTo>
                    <a:pt x="1068324" y="514350"/>
                  </a:lnTo>
                  <a:lnTo>
                    <a:pt x="1066141" y="561167"/>
                  </a:lnTo>
                  <a:lnTo>
                    <a:pt x="1059718" y="606806"/>
                  </a:lnTo>
                  <a:lnTo>
                    <a:pt x="1049244" y="651086"/>
                  </a:lnTo>
                  <a:lnTo>
                    <a:pt x="1034906" y="693825"/>
                  </a:lnTo>
                  <a:lnTo>
                    <a:pt x="1016895" y="734842"/>
                  </a:lnTo>
                  <a:lnTo>
                    <a:pt x="995397" y="773954"/>
                  </a:lnTo>
                  <a:lnTo>
                    <a:pt x="970603" y="810981"/>
                  </a:lnTo>
                  <a:lnTo>
                    <a:pt x="942699" y="845741"/>
                  </a:lnTo>
                  <a:lnTo>
                    <a:pt x="911875" y="878052"/>
                  </a:lnTo>
                  <a:lnTo>
                    <a:pt x="878320" y="907733"/>
                  </a:lnTo>
                  <a:lnTo>
                    <a:pt x="842221" y="934602"/>
                  </a:lnTo>
                  <a:lnTo>
                    <a:pt x="803768" y="958477"/>
                  </a:lnTo>
                  <a:lnTo>
                    <a:pt x="763149" y="979177"/>
                  </a:lnTo>
                  <a:lnTo>
                    <a:pt x="720553" y="996521"/>
                  </a:lnTo>
                  <a:lnTo>
                    <a:pt x="676167" y="1010327"/>
                  </a:lnTo>
                  <a:lnTo>
                    <a:pt x="630181" y="1020413"/>
                  </a:lnTo>
                  <a:lnTo>
                    <a:pt x="582783" y="1026598"/>
                  </a:lnTo>
                  <a:lnTo>
                    <a:pt x="534161" y="1028700"/>
                  </a:lnTo>
                  <a:lnTo>
                    <a:pt x="485540" y="1026598"/>
                  </a:lnTo>
                  <a:lnTo>
                    <a:pt x="438142" y="1020413"/>
                  </a:lnTo>
                  <a:lnTo>
                    <a:pt x="392156" y="1010327"/>
                  </a:lnTo>
                  <a:lnTo>
                    <a:pt x="347770" y="996521"/>
                  </a:lnTo>
                  <a:lnTo>
                    <a:pt x="305174" y="979177"/>
                  </a:lnTo>
                  <a:lnTo>
                    <a:pt x="264555" y="958477"/>
                  </a:lnTo>
                  <a:lnTo>
                    <a:pt x="226102" y="934602"/>
                  </a:lnTo>
                  <a:lnTo>
                    <a:pt x="190003" y="907733"/>
                  </a:lnTo>
                  <a:lnTo>
                    <a:pt x="156448" y="878052"/>
                  </a:lnTo>
                  <a:lnTo>
                    <a:pt x="125624" y="845741"/>
                  </a:lnTo>
                  <a:lnTo>
                    <a:pt x="97720" y="810981"/>
                  </a:lnTo>
                  <a:lnTo>
                    <a:pt x="72926" y="773954"/>
                  </a:lnTo>
                  <a:lnTo>
                    <a:pt x="51428" y="734842"/>
                  </a:lnTo>
                  <a:lnTo>
                    <a:pt x="33417" y="693825"/>
                  </a:lnTo>
                  <a:lnTo>
                    <a:pt x="19079" y="651086"/>
                  </a:lnTo>
                  <a:lnTo>
                    <a:pt x="8605" y="606806"/>
                  </a:lnTo>
                  <a:lnTo>
                    <a:pt x="2182" y="561167"/>
                  </a:lnTo>
                  <a:lnTo>
                    <a:pt x="0" y="5143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41719" y="5843016"/>
              <a:ext cx="832485" cy="76200"/>
            </a:xfrm>
            <a:custGeom>
              <a:avLst/>
              <a:gdLst/>
              <a:ahLst/>
              <a:cxnLst/>
              <a:rect l="l" t="t" r="r" b="b"/>
              <a:pathLst>
                <a:path w="832484" h="76200">
                  <a:moveTo>
                    <a:pt x="755903" y="0"/>
                  </a:moveTo>
                  <a:lnTo>
                    <a:pt x="755903" y="76200"/>
                  </a:lnTo>
                  <a:lnTo>
                    <a:pt x="819403" y="44450"/>
                  </a:lnTo>
                  <a:lnTo>
                    <a:pt x="768603" y="44450"/>
                  </a:lnTo>
                  <a:lnTo>
                    <a:pt x="768603" y="31750"/>
                  </a:lnTo>
                  <a:lnTo>
                    <a:pt x="819403" y="31750"/>
                  </a:lnTo>
                  <a:lnTo>
                    <a:pt x="755903" y="0"/>
                  </a:lnTo>
                  <a:close/>
                </a:path>
                <a:path w="832484" h="76200">
                  <a:moveTo>
                    <a:pt x="755903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755903" y="44450"/>
                  </a:lnTo>
                  <a:lnTo>
                    <a:pt x="755903" y="31750"/>
                  </a:lnTo>
                  <a:close/>
                </a:path>
                <a:path w="832484" h="76200">
                  <a:moveTo>
                    <a:pt x="819403" y="31750"/>
                  </a:moveTo>
                  <a:lnTo>
                    <a:pt x="768603" y="31750"/>
                  </a:lnTo>
                  <a:lnTo>
                    <a:pt x="768603" y="44450"/>
                  </a:lnTo>
                  <a:lnTo>
                    <a:pt x="819403" y="44450"/>
                  </a:lnTo>
                  <a:lnTo>
                    <a:pt x="832103" y="38100"/>
                  </a:lnTo>
                  <a:lnTo>
                    <a:pt x="81940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04771" y="5074920"/>
              <a:ext cx="1529080" cy="311150"/>
            </a:xfrm>
            <a:custGeom>
              <a:avLst/>
              <a:gdLst/>
              <a:ahLst/>
              <a:cxnLst/>
              <a:rect l="l" t="t" r="r" b="b"/>
              <a:pathLst>
                <a:path w="1529080" h="311150">
                  <a:moveTo>
                    <a:pt x="1528572" y="0"/>
                  </a:moveTo>
                  <a:lnTo>
                    <a:pt x="0" y="0"/>
                  </a:lnTo>
                  <a:lnTo>
                    <a:pt x="0" y="310895"/>
                  </a:lnTo>
                  <a:lnTo>
                    <a:pt x="1528572" y="310895"/>
                  </a:lnTo>
                  <a:lnTo>
                    <a:pt x="15285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683257" y="5100573"/>
            <a:ext cx="11715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Proceeding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35979" y="5103876"/>
            <a:ext cx="1447800" cy="342900"/>
          </a:xfrm>
          <a:custGeom>
            <a:avLst/>
            <a:gdLst/>
            <a:ahLst/>
            <a:cxnLst/>
            <a:rect l="l" t="t" r="r" b="b"/>
            <a:pathLst>
              <a:path w="1447800" h="342900">
                <a:moveTo>
                  <a:pt x="1447800" y="0"/>
                </a:moveTo>
                <a:lnTo>
                  <a:pt x="0" y="0"/>
                </a:lnTo>
                <a:lnTo>
                  <a:pt x="0" y="342900"/>
                </a:lnTo>
                <a:lnTo>
                  <a:pt x="1447800" y="342900"/>
                </a:lnTo>
                <a:lnTo>
                  <a:pt x="1447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15990" y="5129022"/>
            <a:ext cx="10445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ccessor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97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74594" y="5735523"/>
            <a:ext cx="6210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Eve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Sch</a:t>
            </a:r>
            <a:r>
              <a:rPr spc="5" dirty="0"/>
              <a:t>e</a:t>
            </a:r>
            <a:r>
              <a:rPr dirty="0"/>
              <a:t>d</a:t>
            </a:r>
            <a:r>
              <a:rPr spc="5" dirty="0"/>
              <a:t>u</a:t>
            </a:r>
            <a:r>
              <a:rPr dirty="0"/>
              <a:t>ling</a:t>
            </a:r>
            <a:r>
              <a:rPr spc="-220" dirty="0"/>
              <a:t> </a:t>
            </a:r>
            <a:r>
              <a:rPr dirty="0"/>
              <a:t>Activity:</a:t>
            </a:r>
            <a:r>
              <a:rPr spc="-15" dirty="0"/>
              <a:t> </a:t>
            </a:r>
            <a:r>
              <a:rPr dirty="0"/>
              <a:t>Probl</a:t>
            </a:r>
            <a:r>
              <a:rPr spc="5" dirty="0"/>
              <a:t>e</a:t>
            </a:r>
            <a:r>
              <a:rPr dirty="0"/>
              <a:t>m</a:t>
            </a:r>
            <a:r>
              <a:rPr spc="-45" dirty="0"/>
              <a:t> </a:t>
            </a:r>
            <a:r>
              <a:rPr dirty="0"/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406" y="1069975"/>
            <a:ext cx="401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Consider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scheduling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activity,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98</a:t>
            </a:fld>
            <a:endParaRPr sz="12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7214" y="1603121"/>
          <a:ext cx="7992109" cy="4660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8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8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24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Activity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2300" spc="-5" dirty="0">
                          <a:latin typeface="Times New Roman"/>
                          <a:cs typeface="Times New Roman"/>
                        </a:rPr>
                        <a:t>Immediate</a:t>
                      </a:r>
                      <a:r>
                        <a:rPr sz="23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300" dirty="0">
                          <a:latin typeface="Times New Roman"/>
                          <a:cs typeface="Times New Roman"/>
                        </a:rPr>
                        <a:t>Predecessors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2300" spc="-5" dirty="0">
                          <a:latin typeface="Times New Roman"/>
                          <a:cs typeface="Times New Roman"/>
                        </a:rPr>
                        <a:t>Completion</a:t>
                      </a:r>
                      <a:r>
                        <a:rPr sz="23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300" spc="-30" dirty="0">
                          <a:latin typeface="Times New Roman"/>
                          <a:cs typeface="Times New Roman"/>
                        </a:rPr>
                        <a:t>Time</a:t>
                      </a:r>
                      <a:r>
                        <a:rPr sz="23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300" spc="-30" dirty="0">
                          <a:latin typeface="Times New Roman"/>
                          <a:cs typeface="Times New Roman"/>
                        </a:rPr>
                        <a:t>(Week)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95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A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-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B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-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C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A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95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D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A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E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A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F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E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95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G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D,F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14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192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H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300" spc="-5" dirty="0">
                          <a:latin typeface="Times New Roman"/>
                          <a:cs typeface="Times New Roman"/>
                        </a:rPr>
                        <a:t>B,C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12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19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I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G,H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76" y="260604"/>
            <a:ext cx="7992109" cy="58547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/>
              <a:t>Calculation</a:t>
            </a:r>
            <a:r>
              <a:rPr spc="-3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ES</a:t>
            </a:r>
            <a:r>
              <a:rPr spc="-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EF</a:t>
            </a:r>
            <a:r>
              <a:rPr spc="-85" dirty="0"/>
              <a:t> </a:t>
            </a:r>
            <a:r>
              <a:rPr spc="-30" dirty="0"/>
              <a:t>Time</a:t>
            </a:r>
            <a:r>
              <a:rPr spc="-15" dirty="0"/>
              <a:t> </a:t>
            </a:r>
            <a:r>
              <a:rPr dirty="0"/>
              <a:t>(Problem</a:t>
            </a:r>
            <a:r>
              <a:rPr spc="-50" dirty="0"/>
              <a:t> </a:t>
            </a:r>
            <a:r>
              <a:rPr dirty="0"/>
              <a:t>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2269" y="1038839"/>
            <a:ext cx="8196580" cy="5147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80" indent="-457834" algn="just">
              <a:lnSpc>
                <a:spcPct val="150000"/>
              </a:lnSpc>
              <a:spcBef>
                <a:spcPts val="105"/>
              </a:spcBef>
              <a:buFont typeface="Wingdings"/>
              <a:buChar char=""/>
              <a:tabLst>
                <a:tab pos="470534" algn="l"/>
              </a:tabLst>
            </a:pPr>
            <a:r>
              <a:rPr sz="2800" dirty="0">
                <a:latin typeface="Times New Roman"/>
                <a:cs typeface="Times New Roman"/>
              </a:rPr>
              <a:t>Starting </a:t>
            </a:r>
            <a:r>
              <a:rPr sz="2800" spc="-15" dirty="0">
                <a:latin typeface="Times New Roman"/>
                <a:cs typeface="Times New Roman"/>
              </a:rPr>
              <a:t>at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20" dirty="0">
                <a:latin typeface="Times New Roman"/>
                <a:cs typeface="Times New Roman"/>
              </a:rPr>
              <a:t>network’s </a:t>
            </a:r>
            <a:r>
              <a:rPr sz="2800" dirty="0">
                <a:latin typeface="Times New Roman"/>
                <a:cs typeface="Times New Roman"/>
              </a:rPr>
              <a:t>origin </a:t>
            </a:r>
            <a:r>
              <a:rPr sz="2800" spc="-5" dirty="0">
                <a:latin typeface="Times New Roman"/>
                <a:cs typeface="Times New Roman"/>
              </a:rPr>
              <a:t>(node 1) and using a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starting </a:t>
            </a:r>
            <a:r>
              <a:rPr sz="2800" spc="-10" dirty="0">
                <a:latin typeface="Times New Roman"/>
                <a:cs typeface="Times New Roman"/>
              </a:rPr>
              <a:t>time </a:t>
            </a:r>
            <a:r>
              <a:rPr sz="2800" dirty="0">
                <a:latin typeface="Times New Roman"/>
                <a:cs typeface="Times New Roman"/>
              </a:rPr>
              <a:t>of 0, </a:t>
            </a:r>
            <a:r>
              <a:rPr sz="2800" spc="-10" dirty="0">
                <a:latin typeface="Times New Roman"/>
                <a:cs typeface="Times New Roman"/>
              </a:rPr>
              <a:t>we </a:t>
            </a:r>
            <a:r>
              <a:rPr sz="2800" spc="-5" dirty="0">
                <a:latin typeface="Times New Roman"/>
                <a:cs typeface="Times New Roman"/>
              </a:rPr>
              <a:t>compute </a:t>
            </a:r>
            <a:r>
              <a:rPr sz="2800" spc="-10" dirty="0">
                <a:latin typeface="Times New Roman"/>
                <a:cs typeface="Times New Roman"/>
              </a:rPr>
              <a:t>an </a:t>
            </a:r>
            <a:r>
              <a:rPr sz="2800" b="1" spc="-5" dirty="0">
                <a:latin typeface="Times New Roman"/>
                <a:cs typeface="Times New Roman"/>
              </a:rPr>
              <a:t>earliest start </a:t>
            </a:r>
            <a:r>
              <a:rPr sz="2800" spc="-10" dirty="0">
                <a:latin typeface="Times New Roman"/>
                <a:cs typeface="Times New Roman"/>
              </a:rPr>
              <a:t>(ES) </a:t>
            </a:r>
            <a:r>
              <a:rPr sz="2800" spc="-5" dirty="0">
                <a:latin typeface="Times New Roman"/>
                <a:cs typeface="Times New Roman"/>
              </a:rPr>
              <a:t> and </a:t>
            </a:r>
            <a:r>
              <a:rPr sz="2800" b="1" spc="-5" dirty="0">
                <a:latin typeface="Times New Roman"/>
                <a:cs typeface="Times New Roman"/>
              </a:rPr>
              <a:t>earliest finish </a:t>
            </a:r>
            <a:r>
              <a:rPr sz="2800" dirty="0">
                <a:latin typeface="Times New Roman"/>
                <a:cs typeface="Times New Roman"/>
              </a:rPr>
              <a:t>(EF) </a:t>
            </a:r>
            <a:r>
              <a:rPr sz="2800" spc="-10" dirty="0">
                <a:latin typeface="Times New Roman"/>
                <a:cs typeface="Times New Roman"/>
              </a:rPr>
              <a:t>time </a:t>
            </a: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-10" dirty="0">
                <a:latin typeface="Times New Roman"/>
                <a:cs typeface="Times New Roman"/>
              </a:rPr>
              <a:t>each </a:t>
            </a:r>
            <a:r>
              <a:rPr sz="2800" spc="-5" dirty="0">
                <a:latin typeface="Times New Roman"/>
                <a:cs typeface="Times New Roman"/>
              </a:rPr>
              <a:t>activity in the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network.</a:t>
            </a:r>
            <a:endParaRPr sz="2800">
              <a:latin typeface="Times New Roman"/>
              <a:cs typeface="Times New Roman"/>
            </a:endParaRPr>
          </a:p>
          <a:p>
            <a:pPr marL="469900" marR="5715" indent="-457834" algn="just">
              <a:lnSpc>
                <a:spcPct val="150000"/>
              </a:lnSpc>
              <a:buFont typeface="Wingdings"/>
              <a:buChar char=""/>
              <a:tabLst>
                <a:tab pos="470534" algn="l"/>
              </a:tabLst>
            </a:pPr>
            <a:r>
              <a:rPr sz="2800" spc="35" dirty="0">
                <a:latin typeface="Cambria"/>
                <a:cs typeface="Cambria"/>
              </a:rPr>
              <a:t>The </a:t>
            </a:r>
            <a:r>
              <a:rPr sz="2800" spc="20" dirty="0">
                <a:latin typeface="Cambria"/>
                <a:cs typeface="Cambria"/>
              </a:rPr>
              <a:t>expression </a:t>
            </a:r>
            <a:r>
              <a:rPr sz="2800" spc="70" dirty="0">
                <a:latin typeface="Cambria"/>
                <a:cs typeface="Cambria"/>
              </a:rPr>
              <a:t>EF </a:t>
            </a:r>
            <a:r>
              <a:rPr sz="2800" spc="140" dirty="0">
                <a:latin typeface="Cambria"/>
                <a:cs typeface="Cambria"/>
              </a:rPr>
              <a:t>= </a:t>
            </a:r>
            <a:r>
              <a:rPr sz="2800" spc="90" dirty="0">
                <a:latin typeface="Cambria"/>
                <a:cs typeface="Cambria"/>
              </a:rPr>
              <a:t>ES </a:t>
            </a:r>
            <a:r>
              <a:rPr sz="2800" spc="140" dirty="0">
                <a:latin typeface="Cambria"/>
                <a:cs typeface="Cambria"/>
              </a:rPr>
              <a:t>+ </a:t>
            </a:r>
            <a:r>
              <a:rPr sz="2800" spc="-40" dirty="0">
                <a:latin typeface="Cambria"/>
                <a:cs typeface="Cambria"/>
              </a:rPr>
              <a:t>t</a:t>
            </a:r>
            <a:r>
              <a:rPr sz="2800" spc="535" dirty="0">
                <a:latin typeface="Cambria"/>
                <a:cs typeface="Cambria"/>
              </a:rPr>
              <a:t> </a:t>
            </a:r>
            <a:r>
              <a:rPr sz="2800" spc="30" dirty="0">
                <a:latin typeface="Cambria"/>
                <a:cs typeface="Cambria"/>
              </a:rPr>
              <a:t>can </a:t>
            </a:r>
            <a:r>
              <a:rPr sz="2800" spc="-10" dirty="0">
                <a:latin typeface="Cambria"/>
                <a:cs typeface="Cambria"/>
              </a:rPr>
              <a:t>be </a:t>
            </a:r>
            <a:r>
              <a:rPr sz="2800" spc="60" dirty="0">
                <a:latin typeface="Cambria"/>
                <a:cs typeface="Cambria"/>
              </a:rPr>
              <a:t>used </a:t>
            </a:r>
            <a:r>
              <a:rPr sz="2800" dirty="0">
                <a:latin typeface="Cambria"/>
                <a:cs typeface="Cambria"/>
              </a:rPr>
              <a:t>to </a:t>
            </a:r>
            <a:r>
              <a:rPr sz="2800" spc="85" dirty="0">
                <a:latin typeface="Cambria"/>
                <a:cs typeface="Cambria"/>
              </a:rPr>
              <a:t>find </a:t>
            </a:r>
            <a:r>
              <a:rPr sz="2800" spc="9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the</a:t>
            </a:r>
            <a:r>
              <a:rPr sz="2800" spc="7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earliest</a:t>
            </a:r>
            <a:r>
              <a:rPr sz="2800" spc="60" dirty="0">
                <a:latin typeface="Cambria"/>
                <a:cs typeface="Cambria"/>
              </a:rPr>
              <a:t> </a:t>
            </a:r>
            <a:r>
              <a:rPr sz="2800" spc="45" dirty="0">
                <a:latin typeface="Cambria"/>
                <a:cs typeface="Cambria"/>
              </a:rPr>
              <a:t>finish</a:t>
            </a:r>
            <a:r>
              <a:rPr sz="2800" spc="75" dirty="0">
                <a:latin typeface="Cambria"/>
                <a:cs typeface="Cambria"/>
              </a:rPr>
              <a:t> </a:t>
            </a:r>
            <a:r>
              <a:rPr sz="2800" spc="25" dirty="0">
                <a:latin typeface="Cambria"/>
                <a:cs typeface="Cambria"/>
              </a:rPr>
              <a:t>time</a:t>
            </a:r>
            <a:r>
              <a:rPr sz="2800" spc="85" dirty="0">
                <a:latin typeface="Cambria"/>
                <a:cs typeface="Cambria"/>
              </a:rPr>
              <a:t> </a:t>
            </a:r>
            <a:r>
              <a:rPr sz="2800" spc="20" dirty="0">
                <a:latin typeface="Cambria"/>
                <a:cs typeface="Cambria"/>
              </a:rPr>
              <a:t>for</a:t>
            </a:r>
            <a:r>
              <a:rPr sz="2800" spc="85" dirty="0">
                <a:latin typeface="Cambria"/>
                <a:cs typeface="Cambria"/>
              </a:rPr>
              <a:t> </a:t>
            </a:r>
            <a:r>
              <a:rPr sz="2800" spc="30" dirty="0">
                <a:latin typeface="Cambria"/>
                <a:cs typeface="Cambria"/>
              </a:rPr>
              <a:t>a</a:t>
            </a:r>
            <a:r>
              <a:rPr sz="2800" spc="80" dirty="0">
                <a:latin typeface="Cambria"/>
                <a:cs typeface="Cambria"/>
              </a:rPr>
              <a:t> given</a:t>
            </a:r>
            <a:r>
              <a:rPr sz="2800" spc="75" dirty="0">
                <a:latin typeface="Cambria"/>
                <a:cs typeface="Cambria"/>
              </a:rPr>
              <a:t> </a:t>
            </a:r>
            <a:r>
              <a:rPr sz="2800" spc="50" dirty="0">
                <a:latin typeface="Cambria"/>
                <a:cs typeface="Cambria"/>
              </a:rPr>
              <a:t>activity.</a:t>
            </a:r>
            <a:endParaRPr sz="2800">
              <a:latin typeface="Cambria"/>
              <a:cs typeface="Cambria"/>
            </a:endParaRPr>
          </a:p>
          <a:p>
            <a:pPr marL="469900" marR="5715">
              <a:lnSpc>
                <a:spcPct val="150000"/>
              </a:lnSpc>
              <a:spcBef>
                <a:spcPts val="5"/>
              </a:spcBef>
            </a:pP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example,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activity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A,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ES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0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5;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thus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</a:t>
            </a:r>
            <a:r>
              <a:rPr sz="2800" spc="-2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rl</a:t>
            </a:r>
            <a:r>
              <a:rPr sz="2800" dirty="0">
                <a:latin typeface="Times New Roman"/>
                <a:cs typeface="Times New Roman"/>
              </a:rPr>
              <a:t>i</a:t>
            </a:r>
            <a:r>
              <a:rPr sz="2800" spc="-5" dirty="0">
                <a:latin typeface="Times New Roman"/>
                <a:cs typeface="Times New Roman"/>
              </a:rPr>
              <a:t>est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fi</a:t>
            </a:r>
            <a:r>
              <a:rPr sz="2800" spc="5" dirty="0">
                <a:latin typeface="Times New Roman"/>
                <a:cs typeface="Times New Roman"/>
              </a:rPr>
              <a:t>n</a:t>
            </a:r>
            <a:r>
              <a:rPr sz="2800" spc="-5" dirty="0">
                <a:latin typeface="Times New Roman"/>
                <a:cs typeface="Times New Roman"/>
              </a:rPr>
              <a:t>ish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ti</a:t>
            </a:r>
            <a:r>
              <a:rPr sz="2800" spc="-20" dirty="0">
                <a:latin typeface="Times New Roman"/>
                <a:cs typeface="Times New Roman"/>
              </a:rPr>
              <a:t>m</a:t>
            </a:r>
            <a:r>
              <a:rPr sz="2800" spc="-5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20" dirty="0">
                <a:latin typeface="Times New Roman"/>
                <a:cs typeface="Times New Roman"/>
              </a:rPr>
              <a:t>c</a:t>
            </a:r>
            <a:r>
              <a:rPr sz="2800" spc="-5" dirty="0">
                <a:latin typeface="Times New Roman"/>
                <a:cs typeface="Times New Roman"/>
              </a:rPr>
              <a:t>ti</a:t>
            </a:r>
            <a:r>
              <a:rPr sz="2800" dirty="0">
                <a:latin typeface="Times New Roman"/>
                <a:cs typeface="Times New Roman"/>
              </a:rPr>
              <a:t>v</a:t>
            </a:r>
            <a:r>
              <a:rPr sz="2800" spc="-5" dirty="0">
                <a:latin typeface="Times New Roman"/>
                <a:cs typeface="Times New Roman"/>
              </a:rPr>
              <a:t>ity</a:t>
            </a:r>
            <a:r>
              <a:rPr sz="2800" spc="-1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1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is,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0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+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5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5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3833" y="6447975"/>
            <a:ext cx="3098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99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4397</Words>
  <Application>Microsoft Macintosh PowerPoint</Application>
  <PresentationFormat>On-screen Show (4:3)</PresentationFormat>
  <Paragraphs>1064</Paragraphs>
  <Slides>115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2" baseType="lpstr">
      <vt:lpstr>SimSun</vt:lpstr>
      <vt:lpstr>Calibri</vt:lpstr>
      <vt:lpstr>Cambria</vt:lpstr>
      <vt:lpstr>Gabriola</vt:lpstr>
      <vt:lpstr>Times New Roman</vt:lpstr>
      <vt:lpstr>Wingdings</vt:lpstr>
      <vt:lpstr>Office Theme</vt:lpstr>
      <vt:lpstr>Directing and Controlling</vt:lpstr>
      <vt:lpstr>PowerPoint Presentation</vt:lpstr>
      <vt:lpstr>Introduction</vt:lpstr>
      <vt:lpstr>Directing</vt:lpstr>
      <vt:lpstr>Directing as a Function of Management</vt:lpstr>
      <vt:lpstr>Nature and Features of Directing</vt:lpstr>
      <vt:lpstr>Leadership</vt:lpstr>
      <vt:lpstr>Leadership Styles</vt:lpstr>
      <vt:lpstr>Autocratic or Authoritative Style</vt:lpstr>
      <vt:lpstr>Democratic or Participative Style</vt:lpstr>
      <vt:lpstr>Laissez-Faire or Free-Rein Style</vt:lpstr>
      <vt:lpstr>Motivation</vt:lpstr>
      <vt:lpstr>Motivation</vt:lpstr>
      <vt:lpstr>Characteristics of Motivation</vt:lpstr>
      <vt:lpstr>Theories of Human Motivation</vt:lpstr>
      <vt:lpstr>Maslow’s Hierarchy of Needs Theory</vt:lpstr>
      <vt:lpstr>Maslow’s Hierarchy of Needs Theory</vt:lpstr>
      <vt:lpstr>Maslow’s Hierarchy of Needs Theory</vt:lpstr>
      <vt:lpstr>Maslow’s Hierarchy of Needs Theory</vt:lpstr>
      <vt:lpstr>Maslow’s Hierarchy of Needs Theory</vt:lpstr>
      <vt:lpstr>Maslow’s Hierarchy of Needs Theory</vt:lpstr>
      <vt:lpstr>Herzberg’s Motivation – Hygiene Theory</vt:lpstr>
      <vt:lpstr>Herzberg’s Motivation – Hygiene Theory</vt:lpstr>
      <vt:lpstr>Comparison of Theories of Maslow and Herzberg</vt:lpstr>
      <vt:lpstr>McGregor’s Theory X and Theory Y</vt:lpstr>
      <vt:lpstr>Theory X vs Theory Y</vt:lpstr>
      <vt:lpstr>McClelland’s Three Need Model</vt:lpstr>
      <vt:lpstr>Vroom’s Valence – Expectancy Theory</vt:lpstr>
      <vt:lpstr>Vroom’s Valence – Expectancy Theory</vt:lpstr>
      <vt:lpstr>Vroom’s Valence – Expectancy Theory</vt:lpstr>
      <vt:lpstr>Vroom’s Valence – Expectancy Theory</vt:lpstr>
      <vt:lpstr>Porter and Lawler – Model of Motivation</vt:lpstr>
      <vt:lpstr>Porter and Lawler – Model of Motivation</vt:lpstr>
      <vt:lpstr>Communication</vt:lpstr>
      <vt:lpstr>Types of Communication</vt:lpstr>
      <vt:lpstr>Importance of Communication</vt:lpstr>
      <vt:lpstr>Importance of Communication</vt:lpstr>
      <vt:lpstr>Importance of Communication</vt:lpstr>
      <vt:lpstr>Importance of Communication</vt:lpstr>
      <vt:lpstr>Importance of Communication</vt:lpstr>
      <vt:lpstr>Importance of Communication</vt:lpstr>
      <vt:lpstr>Importance of Communication</vt:lpstr>
      <vt:lpstr>Importance of Communication</vt:lpstr>
      <vt:lpstr>Co-ordination</vt:lpstr>
      <vt:lpstr>Features of Co-ordination</vt:lpstr>
      <vt:lpstr>Importance of Co-ordination</vt:lpstr>
      <vt:lpstr>Importance of Co-ordination</vt:lpstr>
      <vt:lpstr>Importance of Co-ordination</vt:lpstr>
      <vt:lpstr>Importance of Co-ordination</vt:lpstr>
      <vt:lpstr>Importance of Co-ordination</vt:lpstr>
      <vt:lpstr>Importance of Co-ordination</vt:lpstr>
      <vt:lpstr>Techniques of Co-ordination</vt:lpstr>
      <vt:lpstr>Controlling</vt:lpstr>
      <vt:lpstr>Features of Controlling</vt:lpstr>
      <vt:lpstr>Steps in Controlling</vt:lpstr>
      <vt:lpstr>Steps in Controlling</vt:lpstr>
      <vt:lpstr>Steps in Controlling Cont..</vt:lpstr>
      <vt:lpstr>Steps in Controlling Cont..</vt:lpstr>
      <vt:lpstr>Steps in Controlling Cont..</vt:lpstr>
      <vt:lpstr>Steps in Controlling Cont..</vt:lpstr>
      <vt:lpstr>Steps in Controlling Cont..</vt:lpstr>
      <vt:lpstr>The Control Process</vt:lpstr>
      <vt:lpstr>Essentials of a Sound Control Process</vt:lpstr>
      <vt:lpstr>Essentials of a Sound Control Process Cont..</vt:lpstr>
      <vt:lpstr>Essentials of a Sound Control Process Cont..</vt:lpstr>
      <vt:lpstr>Essentials of a Sound Control Process Cont..</vt:lpstr>
      <vt:lpstr>Essentials of a Sound Control Process Cont..</vt:lpstr>
      <vt:lpstr>Essentials of a Sound Control Process Cont..</vt:lpstr>
      <vt:lpstr>Essentials of a Sound Control Process Cont..</vt:lpstr>
      <vt:lpstr>Essentials of a Sound Control Process Cont..</vt:lpstr>
      <vt:lpstr>Essentials of a Sound Control Process Cont..</vt:lpstr>
      <vt:lpstr>Essentials of a Sound Control Process Cont..</vt:lpstr>
      <vt:lpstr>Essentials of a Sound Control Process Cont..</vt:lpstr>
      <vt:lpstr>Essentials of a Sound Control Process Cont..</vt:lpstr>
      <vt:lpstr>Methods of Establishing Control</vt:lpstr>
      <vt:lpstr>Traditional Control Techniques</vt:lpstr>
      <vt:lpstr>Budgetary Control</vt:lpstr>
      <vt:lpstr>Budgetary Control Cont..</vt:lpstr>
      <vt:lpstr>Standard Costing</vt:lpstr>
      <vt:lpstr>Modern Control Techniques</vt:lpstr>
      <vt:lpstr>Break-Even Analysis</vt:lpstr>
      <vt:lpstr>Break-Even Analysis Cont..</vt:lpstr>
      <vt:lpstr>PERT – Program Evaluation Review Technique</vt:lpstr>
      <vt:lpstr>CPM – Critical Path Method</vt:lpstr>
      <vt:lpstr>SQC – Statistical Quality Control</vt:lpstr>
      <vt:lpstr>MIS – Management Information System</vt:lpstr>
      <vt:lpstr>Internal Audit</vt:lpstr>
      <vt:lpstr>Quality Circles</vt:lpstr>
      <vt:lpstr>Other Control Techniques</vt:lpstr>
      <vt:lpstr>Policies</vt:lpstr>
      <vt:lpstr>Procedures</vt:lpstr>
      <vt:lpstr>Standing Rules, Limitation and Orders</vt:lpstr>
      <vt:lpstr>Self Control</vt:lpstr>
      <vt:lpstr>Group Control</vt:lpstr>
      <vt:lpstr>Personal Observations or MBWA</vt:lpstr>
      <vt:lpstr>Disciplinary Action</vt:lpstr>
      <vt:lpstr>PERT and CPM Network Scheduling Problem</vt:lpstr>
      <vt:lpstr>Scheduling Activity: Problem 1</vt:lpstr>
      <vt:lpstr>Calculation of ES and EF Time (Problem 1)</vt:lpstr>
      <vt:lpstr>Arc with ES and EF Time (Problem 1)</vt:lpstr>
      <vt:lpstr>Network with ES and EF time (Problem 1)</vt:lpstr>
      <vt:lpstr>Calculation of LS and LF (Problem 1)</vt:lpstr>
      <vt:lpstr>Activity, Duration, ES, EF, LS and LF (Problem 1)</vt:lpstr>
      <vt:lpstr>Network with ES, EF, LS and LF Time (Problem 1)</vt:lpstr>
      <vt:lpstr>Network with Critical Path (Problem 1)</vt:lpstr>
      <vt:lpstr>Slack or Free Time or Float (Problem 1)</vt:lpstr>
      <vt:lpstr>Activity Schedule (Problem 1)</vt:lpstr>
      <vt:lpstr>Scheduling Activity: Problem 2</vt:lpstr>
      <vt:lpstr>Scheduling Activity (Problem 2)</vt:lpstr>
      <vt:lpstr>Activity-on-Node Configuration (Problem 2)</vt:lpstr>
      <vt:lpstr>Network with ES and EF Time (Problem 2)</vt:lpstr>
      <vt:lpstr>Network with ES, EF, LS and LF Time (Problem 1)</vt:lpstr>
      <vt:lpstr>Network with Critical Path (Problem 2)</vt:lpstr>
      <vt:lpstr>Activity Schedule (Problem 2)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Directing and Controlling</dc:title>
  <cp:lastModifiedBy>Microsoft Office User</cp:lastModifiedBy>
  <cp:revision>2</cp:revision>
  <dcterms:created xsi:type="dcterms:W3CDTF">2023-01-04T04:41:54Z</dcterms:created>
  <dcterms:modified xsi:type="dcterms:W3CDTF">2023-01-05T07:40:14Z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2017-03-28T00:00:00Z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2023-01-04T00:00:00Z</vt:filetime>
  </property>
</Properties>
</file>